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2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3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4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5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6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7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notesSlides/notesSlide8.xml" ContentType="application/vnd.openxmlformats-officedocument.presentationml.notesSlide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notesSlides/notesSlide9.xml" ContentType="application/vnd.openxmlformats-officedocument.presentationml.notesSlid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notesSlides/notesSlide10.xml" ContentType="application/vnd.openxmlformats-officedocument.presentationml.notesSlid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11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notesSlides/notesSlide12.xml" ContentType="application/vnd.openxmlformats-officedocument.presentationml.notesSlide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notesSlides/notesSlide13.xml" ContentType="application/vnd.openxmlformats-officedocument.presentationml.notesSlide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301" r:id="rId5"/>
    <p:sldId id="264" r:id="rId6"/>
    <p:sldId id="300" r:id="rId7"/>
    <p:sldId id="306" r:id="rId8"/>
    <p:sldId id="307" r:id="rId9"/>
    <p:sldId id="302" r:id="rId10"/>
    <p:sldId id="304" r:id="rId11"/>
    <p:sldId id="305" r:id="rId12"/>
    <p:sldId id="295" r:id="rId13"/>
    <p:sldId id="271" r:id="rId14"/>
    <p:sldId id="296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Impact" panose="020B0806030902050204" pitchFamily="34" charset="0"/>
      <p:regular r:id="rId21"/>
    </p:embeddedFont>
    <p:embeddedFont>
      <p:font typeface="나눔스퀘어 Bold" panose="020B0600000101010101" pitchFamily="50" charset="-127"/>
      <p:bold r:id="rId22"/>
    </p:embeddedFont>
    <p:embeddedFont>
      <p:font typeface="나눔스퀘어 ExtraBold" panose="020B0600000101010101" pitchFamily="50" charset="-127"/>
      <p:bold r:id="rId23"/>
    </p:embeddedFont>
    <p:embeddedFont>
      <p:font typeface="나눔스퀘어_ac Bold" panose="020B0600000101010101" pitchFamily="50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 lvl="0">
      <a:defRPr lang="ko-KR"/>
    </a:defPPr>
    <a:lvl1pPr marL="0" lvl="1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69A3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B51C73-76B8-4E44-9D25-832BEEB96ADC}" type="datetimeFigureOut">
              <a:rPr lang="ko-KR" altLang="en-US" smtClean="0"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2022-06-23</a:t>
            </a:fld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3F6C-C7ED-4EBE-AA8A-897F06A08AE1}" type="slidenum">
              <a:rPr lang="ko-KR" altLang="en-US" smtClean="0"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‹#›</a:t>
            </a:fld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177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2828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1098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962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6145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4776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140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950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66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102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315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67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975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194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122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마스터 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2 레이아웃 1 형태 1">
            <a:extLst>
              <a:ext uri="{FF2B5EF4-FFF2-40B4-BE49-F238E27FC236}">
                <a16:creationId xmlns:a16="http://schemas.microsoft.com/office/drawing/2014/main" id="{A8CAEEED-8D92-4F0A-8066-53AEA7BCA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6" name="마스터 2 레이아웃 1 형태 2">
            <a:extLst>
              <a:ext uri="{FF2B5EF4-FFF2-40B4-BE49-F238E27FC236}">
                <a16:creationId xmlns:a16="http://schemas.microsoft.com/office/drawing/2014/main" id="{6DED42CC-7042-46DA-8607-6FE2479A4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7" name="마스터 2 레이아웃 1 형태 3">
            <a:extLst>
              <a:ext uri="{FF2B5EF4-FFF2-40B4-BE49-F238E27FC236}">
                <a16:creationId xmlns:a16="http://schemas.microsoft.com/office/drawing/2014/main" id="{35839645-4625-41F3-BE09-C67A1AB7D4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8" name="마스터 2 레이아웃 1 형태 4">
            <a:extLst>
              <a:ext uri="{FF2B5EF4-FFF2-40B4-BE49-F238E27FC236}">
                <a16:creationId xmlns:a16="http://schemas.microsoft.com/office/drawing/2014/main" id="{2507CEC1-12D9-4DBD-B20D-F54E5E584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604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2 형태 1">
            <a:extLst>
              <a:ext uri="{FF2B5EF4-FFF2-40B4-BE49-F238E27FC236}">
                <a16:creationId xmlns:a16="http://schemas.microsoft.com/office/drawing/2014/main" id="{072F8168-B58C-40F8-B96E-1AB6E3C6E4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8" name="마스터 2 레이아웃 2 형태 2">
            <a:extLst>
              <a:ext uri="{FF2B5EF4-FFF2-40B4-BE49-F238E27FC236}">
                <a16:creationId xmlns:a16="http://schemas.microsoft.com/office/drawing/2014/main" id="{78BD5B4E-8341-46A5-A78E-66E7FB7614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9" name="마스터 2 레이아웃 2 형태 3">
            <a:extLst>
              <a:ext uri="{FF2B5EF4-FFF2-40B4-BE49-F238E27FC236}">
                <a16:creationId xmlns:a16="http://schemas.microsoft.com/office/drawing/2014/main" id="{89A3FABB-EFCF-451E-BDC4-00B4F49FA1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588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마스터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2 형태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3" name="마스터 2 형태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zh-CN" altLang="en-US"/>
          </a:p>
        </p:txBody>
      </p:sp>
      <p:sp>
        <p:nvSpPr>
          <p:cNvPr id="7" name="마스터 2 형태 3">
            <a:extLst>
              <a:ext uri="{FF2B5EF4-FFF2-40B4-BE49-F238E27FC236}">
                <a16:creationId xmlns:a16="http://schemas.microsoft.com/office/drawing/2014/main" id="{49E73C3B-B9DB-4EF1-B505-436795C49E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8" name="마스터 2 형태 4">
            <a:extLst>
              <a:ext uri="{FF2B5EF4-FFF2-40B4-BE49-F238E27FC236}">
                <a16:creationId xmlns:a16="http://schemas.microsoft.com/office/drawing/2014/main" id="{FF7DAD96-6842-432E-A2AA-3D406D025A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9" name="마스터 2 형태 5">
            <a:extLst>
              <a:ext uri="{FF2B5EF4-FFF2-40B4-BE49-F238E27FC236}">
                <a16:creationId xmlns:a16="http://schemas.microsoft.com/office/drawing/2014/main" id="{8A89FA62-8171-4C6D-AB4C-762290AC6E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411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61" r:id="rId2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Arial" panose="020B0604020202020204" pitchFamily="34" charset="0"/>
          <a:ea typeface="맑은 고딕" panose="020B0503020000020004" pitchFamily="50" charset="-127"/>
          <a:cs typeface="Times New Roman" panose="02020603050405020304" pitchFamily="18" charset="0"/>
          <a:sym typeface="Arial" panose="020B0604020202020204" pitchFamily="34" charset="0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Arial" panose="020B0604020202020204" pitchFamily="34" charset="0"/>
          <a:ea typeface="맑은 고딕" panose="020B0503020000020004" pitchFamily="50" charset="-127"/>
          <a:cs typeface="Times New Roman" panose="02020603050405020304" pitchFamily="18" charset="0"/>
          <a:sym typeface="Arial" panose="020B0604020202020204" pitchFamily="34" charset="0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notesSlide" Target="../notesSlides/notesSlide1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9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90.xml"/><Relationship Id="rId13" Type="http://schemas.openxmlformats.org/officeDocument/2006/relationships/tags" Target="../tags/tag95.xml"/><Relationship Id="rId3" Type="http://schemas.openxmlformats.org/officeDocument/2006/relationships/tags" Target="../tags/tag85.xml"/><Relationship Id="rId7" Type="http://schemas.openxmlformats.org/officeDocument/2006/relationships/tags" Target="../tags/tag89.xml"/><Relationship Id="rId12" Type="http://schemas.openxmlformats.org/officeDocument/2006/relationships/tags" Target="../tags/tag94.xml"/><Relationship Id="rId2" Type="http://schemas.openxmlformats.org/officeDocument/2006/relationships/tags" Target="../tags/tag84.xml"/><Relationship Id="rId16" Type="http://schemas.openxmlformats.org/officeDocument/2006/relationships/notesSlide" Target="../notesSlides/notesSlide13.xml"/><Relationship Id="rId1" Type="http://schemas.openxmlformats.org/officeDocument/2006/relationships/tags" Target="../tags/tag83.xml"/><Relationship Id="rId6" Type="http://schemas.openxmlformats.org/officeDocument/2006/relationships/tags" Target="../tags/tag88.xml"/><Relationship Id="rId11" Type="http://schemas.openxmlformats.org/officeDocument/2006/relationships/tags" Target="../tags/tag93.xml"/><Relationship Id="rId5" Type="http://schemas.openxmlformats.org/officeDocument/2006/relationships/tags" Target="../tags/tag87.xml"/><Relationship Id="rId15" Type="http://schemas.openxmlformats.org/officeDocument/2006/relationships/slideLayout" Target="../slideLayouts/slideLayout2.xml"/><Relationship Id="rId10" Type="http://schemas.openxmlformats.org/officeDocument/2006/relationships/tags" Target="../tags/tag92.xml"/><Relationship Id="rId4" Type="http://schemas.openxmlformats.org/officeDocument/2006/relationships/tags" Target="../tags/tag86.xml"/><Relationship Id="rId9" Type="http://schemas.openxmlformats.org/officeDocument/2006/relationships/tags" Target="../tags/tag91.xml"/><Relationship Id="rId14" Type="http://schemas.openxmlformats.org/officeDocument/2006/relationships/tags" Target="../tags/tag9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04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12" Type="http://schemas.openxmlformats.org/officeDocument/2006/relationships/notesSlide" Target="../notesSlides/notesSlide14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11" Type="http://schemas.openxmlformats.org/officeDocument/2006/relationships/slideLayout" Target="../slideLayouts/slideLayout2.xml"/><Relationship Id="rId5" Type="http://schemas.openxmlformats.org/officeDocument/2006/relationships/tags" Target="../tags/tag101.xml"/><Relationship Id="rId10" Type="http://schemas.openxmlformats.org/officeDocument/2006/relationships/tags" Target="../tags/tag106.xml"/><Relationship Id="rId4" Type="http://schemas.openxmlformats.org/officeDocument/2006/relationships/tags" Target="../tags/tag100.xml"/><Relationship Id="rId9" Type="http://schemas.openxmlformats.org/officeDocument/2006/relationships/tags" Target="../tags/tag10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13" Type="http://schemas.openxmlformats.org/officeDocument/2006/relationships/tags" Target="../tags/tag21.xml"/><Relationship Id="rId18" Type="http://schemas.openxmlformats.org/officeDocument/2006/relationships/slideLayout" Target="../slideLayouts/slideLayout2.xml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tags" Target="../tags/tag20.xml"/><Relationship Id="rId17" Type="http://schemas.openxmlformats.org/officeDocument/2006/relationships/tags" Target="../tags/tag25.xml"/><Relationship Id="rId2" Type="http://schemas.openxmlformats.org/officeDocument/2006/relationships/tags" Target="../tags/tag10.xml"/><Relationship Id="rId16" Type="http://schemas.openxmlformats.org/officeDocument/2006/relationships/tags" Target="../tags/tag24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tags" Target="../tags/tag19.xml"/><Relationship Id="rId5" Type="http://schemas.openxmlformats.org/officeDocument/2006/relationships/tags" Target="../tags/tag13.xml"/><Relationship Id="rId15" Type="http://schemas.openxmlformats.org/officeDocument/2006/relationships/tags" Target="../tags/tag23.xml"/><Relationship Id="rId10" Type="http://schemas.openxmlformats.org/officeDocument/2006/relationships/tags" Target="../tags/tag18.xml"/><Relationship Id="rId19" Type="http://schemas.openxmlformats.org/officeDocument/2006/relationships/notesSlide" Target="../notesSlides/notesSlide2.xml"/><Relationship Id="rId4" Type="http://schemas.openxmlformats.org/officeDocument/2006/relationships/tags" Target="../tags/tag12.xml"/><Relationship Id="rId9" Type="http://schemas.openxmlformats.org/officeDocument/2006/relationships/tags" Target="../tags/tag17.xml"/><Relationship Id="rId14" Type="http://schemas.openxmlformats.org/officeDocument/2006/relationships/tags" Target="../tags/tag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8.xml"/><Relationship Id="rId7" Type="http://schemas.openxmlformats.org/officeDocument/2006/relationships/image" Target="../media/image6.png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13" Type="http://schemas.openxmlformats.org/officeDocument/2006/relationships/tags" Target="../tags/tag51.xml"/><Relationship Id="rId18" Type="http://schemas.openxmlformats.org/officeDocument/2006/relationships/tags" Target="../tags/tag56.xml"/><Relationship Id="rId26" Type="http://schemas.openxmlformats.org/officeDocument/2006/relationships/image" Target="../media/image10.png"/><Relationship Id="rId3" Type="http://schemas.openxmlformats.org/officeDocument/2006/relationships/tags" Target="../tags/tag41.xml"/><Relationship Id="rId21" Type="http://schemas.openxmlformats.org/officeDocument/2006/relationships/slideLayout" Target="../slideLayouts/slideLayout2.xml"/><Relationship Id="rId7" Type="http://schemas.openxmlformats.org/officeDocument/2006/relationships/tags" Target="../tags/tag45.xml"/><Relationship Id="rId12" Type="http://schemas.openxmlformats.org/officeDocument/2006/relationships/tags" Target="../tags/tag50.xml"/><Relationship Id="rId17" Type="http://schemas.openxmlformats.org/officeDocument/2006/relationships/tags" Target="../tags/tag55.xml"/><Relationship Id="rId25" Type="http://schemas.openxmlformats.org/officeDocument/2006/relationships/image" Target="../media/image9.png"/><Relationship Id="rId2" Type="http://schemas.openxmlformats.org/officeDocument/2006/relationships/tags" Target="../tags/tag40.xml"/><Relationship Id="rId16" Type="http://schemas.openxmlformats.org/officeDocument/2006/relationships/tags" Target="../tags/tag54.xml"/><Relationship Id="rId20" Type="http://schemas.openxmlformats.org/officeDocument/2006/relationships/tags" Target="../tags/tag58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tags" Target="../tags/tag49.xml"/><Relationship Id="rId24" Type="http://schemas.openxmlformats.org/officeDocument/2006/relationships/image" Target="../media/image8.png"/><Relationship Id="rId5" Type="http://schemas.openxmlformats.org/officeDocument/2006/relationships/tags" Target="../tags/tag43.xml"/><Relationship Id="rId15" Type="http://schemas.openxmlformats.org/officeDocument/2006/relationships/tags" Target="../tags/tag53.xml"/><Relationship Id="rId23" Type="http://schemas.openxmlformats.org/officeDocument/2006/relationships/image" Target="../media/image4.png"/><Relationship Id="rId28" Type="http://schemas.openxmlformats.org/officeDocument/2006/relationships/image" Target="../media/image12.png"/><Relationship Id="rId10" Type="http://schemas.openxmlformats.org/officeDocument/2006/relationships/tags" Target="../tags/tag48.xml"/><Relationship Id="rId19" Type="http://schemas.openxmlformats.org/officeDocument/2006/relationships/tags" Target="../tags/tag57.xml"/><Relationship Id="rId4" Type="http://schemas.openxmlformats.org/officeDocument/2006/relationships/tags" Target="../tags/tag42.xml"/><Relationship Id="rId9" Type="http://schemas.openxmlformats.org/officeDocument/2006/relationships/tags" Target="../tags/tag47.xml"/><Relationship Id="rId14" Type="http://schemas.openxmlformats.org/officeDocument/2006/relationships/tags" Target="../tags/tag52.xml"/><Relationship Id="rId22" Type="http://schemas.openxmlformats.org/officeDocument/2006/relationships/notesSlide" Target="../notesSlides/notesSlide7.xml"/><Relationship Id="rId27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66.xml"/><Relationship Id="rId3" Type="http://schemas.openxmlformats.org/officeDocument/2006/relationships/tags" Target="../tags/tag61.xml"/><Relationship Id="rId7" Type="http://schemas.openxmlformats.org/officeDocument/2006/relationships/tags" Target="../tags/tag65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tags" Target="../tags/tag64.xml"/><Relationship Id="rId11" Type="http://schemas.openxmlformats.org/officeDocument/2006/relationships/notesSlide" Target="../notesSlides/notesSlide8.xml"/><Relationship Id="rId5" Type="http://schemas.openxmlformats.org/officeDocument/2006/relationships/tags" Target="../tags/tag63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62.xml"/><Relationship Id="rId9" Type="http://schemas.openxmlformats.org/officeDocument/2006/relationships/tags" Target="../tags/tag6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슬라이드 1 형태 1"/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5791200" y="1544124"/>
            <a:ext cx="609600" cy="791981"/>
          </a:xfrm>
          <a:custGeom>
            <a:avLst/>
            <a:gdLst>
              <a:gd name="T0" fmla="*/ 891 w 1347"/>
              <a:gd name="T1" fmla="*/ 639 h 1750"/>
              <a:gd name="T2" fmla="*/ 673 w 1347"/>
              <a:gd name="T3" fmla="*/ 728 h 1750"/>
              <a:gd name="T4" fmla="*/ 555 w 1347"/>
              <a:gd name="T5" fmla="*/ 706 h 1750"/>
              <a:gd name="T6" fmla="*/ 456 w 1347"/>
              <a:gd name="T7" fmla="*/ 639 h 1750"/>
              <a:gd name="T8" fmla="*/ 398 w 1347"/>
              <a:gd name="T9" fmla="*/ 639 h 1750"/>
              <a:gd name="T10" fmla="*/ 397 w 1347"/>
              <a:gd name="T11" fmla="*/ 696 h 1750"/>
              <a:gd name="T12" fmla="*/ 525 w 1347"/>
              <a:gd name="T13" fmla="*/ 781 h 1750"/>
              <a:gd name="T14" fmla="*/ 673 w 1347"/>
              <a:gd name="T15" fmla="*/ 810 h 1750"/>
              <a:gd name="T16" fmla="*/ 949 w 1347"/>
              <a:gd name="T17" fmla="*/ 696 h 1750"/>
              <a:gd name="T18" fmla="*/ 949 w 1347"/>
              <a:gd name="T19" fmla="*/ 639 h 1750"/>
              <a:gd name="T20" fmla="*/ 891 w 1347"/>
              <a:gd name="T21" fmla="*/ 639 h 1750"/>
              <a:gd name="T22" fmla="*/ 987 w 1347"/>
              <a:gd name="T23" fmla="*/ 1525 h 1750"/>
              <a:gd name="T24" fmla="*/ 987 w 1347"/>
              <a:gd name="T25" fmla="*/ 1525 h 1750"/>
              <a:gd name="T26" fmla="*/ 360 w 1347"/>
              <a:gd name="T27" fmla="*/ 1525 h 1750"/>
              <a:gd name="T28" fmla="*/ 318 w 1347"/>
              <a:gd name="T29" fmla="*/ 1566 h 1750"/>
              <a:gd name="T30" fmla="*/ 360 w 1347"/>
              <a:gd name="T31" fmla="*/ 1607 h 1750"/>
              <a:gd name="T32" fmla="*/ 987 w 1347"/>
              <a:gd name="T33" fmla="*/ 1607 h 1750"/>
              <a:gd name="T34" fmla="*/ 1027 w 1347"/>
              <a:gd name="T35" fmla="*/ 1566 h 1750"/>
              <a:gd name="T36" fmla="*/ 987 w 1347"/>
              <a:gd name="T37" fmla="*/ 1525 h 1750"/>
              <a:gd name="T38" fmla="*/ 1347 w 1347"/>
              <a:gd name="T39" fmla="*/ 674 h 1750"/>
              <a:gd name="T40" fmla="*/ 1347 w 1347"/>
              <a:gd name="T41" fmla="*/ 674 h 1750"/>
              <a:gd name="T42" fmla="*/ 1149 w 1347"/>
              <a:gd name="T43" fmla="*/ 198 h 1750"/>
              <a:gd name="T44" fmla="*/ 673 w 1347"/>
              <a:gd name="T45" fmla="*/ 0 h 1750"/>
              <a:gd name="T46" fmla="*/ 197 w 1347"/>
              <a:gd name="T47" fmla="*/ 198 h 1750"/>
              <a:gd name="T48" fmla="*/ 0 w 1347"/>
              <a:gd name="T49" fmla="*/ 674 h 1750"/>
              <a:gd name="T50" fmla="*/ 86 w 1347"/>
              <a:gd name="T51" fmla="*/ 1005 h 1750"/>
              <a:gd name="T52" fmla="*/ 292 w 1347"/>
              <a:gd name="T53" fmla="*/ 1229 h 1750"/>
              <a:gd name="T54" fmla="*/ 292 w 1347"/>
              <a:gd name="T55" fmla="*/ 1418 h 1750"/>
              <a:gd name="T56" fmla="*/ 360 w 1347"/>
              <a:gd name="T57" fmla="*/ 1487 h 1750"/>
              <a:gd name="T58" fmla="*/ 987 w 1347"/>
              <a:gd name="T59" fmla="*/ 1487 h 1750"/>
              <a:gd name="T60" fmla="*/ 1055 w 1347"/>
              <a:gd name="T61" fmla="*/ 1418 h 1750"/>
              <a:gd name="T62" fmla="*/ 1055 w 1347"/>
              <a:gd name="T63" fmla="*/ 1229 h 1750"/>
              <a:gd name="T64" fmla="*/ 1260 w 1347"/>
              <a:gd name="T65" fmla="*/ 1005 h 1750"/>
              <a:gd name="T66" fmla="*/ 1347 w 1347"/>
              <a:gd name="T67" fmla="*/ 674 h 1750"/>
              <a:gd name="T68" fmla="*/ 1142 w 1347"/>
              <a:gd name="T69" fmla="*/ 938 h 1750"/>
              <a:gd name="T70" fmla="*/ 1142 w 1347"/>
              <a:gd name="T71" fmla="*/ 938 h 1750"/>
              <a:gd name="T72" fmla="*/ 1141 w 1347"/>
              <a:gd name="T73" fmla="*/ 938 h 1750"/>
              <a:gd name="T74" fmla="*/ 951 w 1347"/>
              <a:gd name="T75" fmla="*/ 1135 h 1750"/>
              <a:gd name="T76" fmla="*/ 919 w 1347"/>
              <a:gd name="T77" fmla="*/ 1193 h 1750"/>
              <a:gd name="T78" fmla="*/ 918 w 1347"/>
              <a:gd name="T79" fmla="*/ 1193 h 1750"/>
              <a:gd name="T80" fmla="*/ 918 w 1347"/>
              <a:gd name="T81" fmla="*/ 1350 h 1750"/>
              <a:gd name="T82" fmla="*/ 429 w 1347"/>
              <a:gd name="T83" fmla="*/ 1350 h 1750"/>
              <a:gd name="T84" fmla="*/ 429 w 1347"/>
              <a:gd name="T85" fmla="*/ 1193 h 1750"/>
              <a:gd name="T86" fmla="*/ 389 w 1347"/>
              <a:gd name="T87" fmla="*/ 1132 h 1750"/>
              <a:gd name="T88" fmla="*/ 205 w 1347"/>
              <a:gd name="T89" fmla="*/ 938 h 1750"/>
              <a:gd name="T90" fmla="*/ 136 w 1347"/>
              <a:gd name="T91" fmla="*/ 674 h 1750"/>
              <a:gd name="T92" fmla="*/ 294 w 1347"/>
              <a:gd name="T93" fmla="*/ 295 h 1750"/>
              <a:gd name="T94" fmla="*/ 673 w 1347"/>
              <a:gd name="T95" fmla="*/ 137 h 1750"/>
              <a:gd name="T96" fmla="*/ 1053 w 1347"/>
              <a:gd name="T97" fmla="*/ 295 h 1750"/>
              <a:gd name="T98" fmla="*/ 1210 w 1347"/>
              <a:gd name="T99" fmla="*/ 674 h 1750"/>
              <a:gd name="T100" fmla="*/ 1142 w 1347"/>
              <a:gd name="T101" fmla="*/ 938 h 1750"/>
              <a:gd name="T102" fmla="*/ 855 w 1347"/>
              <a:gd name="T103" fmla="*/ 1668 h 1750"/>
              <a:gd name="T104" fmla="*/ 855 w 1347"/>
              <a:gd name="T105" fmla="*/ 1668 h 1750"/>
              <a:gd name="T106" fmla="*/ 492 w 1347"/>
              <a:gd name="T107" fmla="*/ 1668 h 1750"/>
              <a:gd name="T108" fmla="*/ 450 w 1347"/>
              <a:gd name="T109" fmla="*/ 1709 h 1750"/>
              <a:gd name="T110" fmla="*/ 492 w 1347"/>
              <a:gd name="T111" fmla="*/ 1750 h 1750"/>
              <a:gd name="T112" fmla="*/ 855 w 1347"/>
              <a:gd name="T113" fmla="*/ 1750 h 1750"/>
              <a:gd name="T114" fmla="*/ 896 w 1347"/>
              <a:gd name="T115" fmla="*/ 1709 h 1750"/>
              <a:gd name="T116" fmla="*/ 855 w 1347"/>
              <a:gd name="T117" fmla="*/ 1668 h 1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47" h="1750">
                <a:moveTo>
                  <a:pt x="891" y="639"/>
                </a:moveTo>
                <a:cubicBezTo>
                  <a:pt x="836" y="694"/>
                  <a:pt x="758" y="728"/>
                  <a:pt x="673" y="728"/>
                </a:cubicBezTo>
                <a:cubicBezTo>
                  <a:pt x="631" y="728"/>
                  <a:pt x="591" y="720"/>
                  <a:pt x="555" y="706"/>
                </a:cubicBezTo>
                <a:cubicBezTo>
                  <a:pt x="517" y="691"/>
                  <a:pt x="484" y="667"/>
                  <a:pt x="456" y="639"/>
                </a:cubicBezTo>
                <a:cubicBezTo>
                  <a:pt x="440" y="623"/>
                  <a:pt x="413" y="623"/>
                  <a:pt x="398" y="639"/>
                </a:cubicBezTo>
                <a:cubicBezTo>
                  <a:pt x="382" y="655"/>
                  <a:pt x="382" y="681"/>
                  <a:pt x="397" y="696"/>
                </a:cubicBezTo>
                <a:cubicBezTo>
                  <a:pt x="433" y="732"/>
                  <a:pt x="477" y="761"/>
                  <a:pt x="525" y="781"/>
                </a:cubicBezTo>
                <a:cubicBezTo>
                  <a:pt x="570" y="800"/>
                  <a:pt x="621" y="810"/>
                  <a:pt x="673" y="810"/>
                </a:cubicBezTo>
                <a:cubicBezTo>
                  <a:pt x="781" y="810"/>
                  <a:pt x="878" y="767"/>
                  <a:pt x="949" y="696"/>
                </a:cubicBezTo>
                <a:cubicBezTo>
                  <a:pt x="965" y="681"/>
                  <a:pt x="965" y="655"/>
                  <a:pt x="949" y="639"/>
                </a:cubicBezTo>
                <a:cubicBezTo>
                  <a:pt x="933" y="623"/>
                  <a:pt x="907" y="623"/>
                  <a:pt x="891" y="639"/>
                </a:cubicBezTo>
                <a:close/>
                <a:moveTo>
                  <a:pt x="987" y="1525"/>
                </a:moveTo>
                <a:cubicBezTo>
                  <a:pt x="987" y="1525"/>
                  <a:pt x="987" y="1525"/>
                  <a:pt x="987" y="1525"/>
                </a:cubicBezTo>
                <a:cubicBezTo>
                  <a:pt x="360" y="1525"/>
                  <a:pt x="360" y="1525"/>
                  <a:pt x="360" y="1525"/>
                </a:cubicBezTo>
                <a:cubicBezTo>
                  <a:pt x="337" y="1525"/>
                  <a:pt x="318" y="1544"/>
                  <a:pt x="318" y="1566"/>
                </a:cubicBezTo>
                <a:cubicBezTo>
                  <a:pt x="318" y="1589"/>
                  <a:pt x="337" y="1607"/>
                  <a:pt x="360" y="1607"/>
                </a:cubicBezTo>
                <a:cubicBezTo>
                  <a:pt x="987" y="1607"/>
                  <a:pt x="987" y="1607"/>
                  <a:pt x="987" y="1607"/>
                </a:cubicBezTo>
                <a:cubicBezTo>
                  <a:pt x="1009" y="1607"/>
                  <a:pt x="1027" y="1589"/>
                  <a:pt x="1027" y="1566"/>
                </a:cubicBezTo>
                <a:cubicBezTo>
                  <a:pt x="1027" y="1544"/>
                  <a:pt x="1009" y="1525"/>
                  <a:pt x="987" y="1525"/>
                </a:cubicBezTo>
                <a:close/>
                <a:moveTo>
                  <a:pt x="1347" y="674"/>
                </a:moveTo>
                <a:cubicBezTo>
                  <a:pt x="1347" y="674"/>
                  <a:pt x="1347" y="674"/>
                  <a:pt x="1347" y="674"/>
                </a:cubicBezTo>
                <a:cubicBezTo>
                  <a:pt x="1347" y="488"/>
                  <a:pt x="1272" y="320"/>
                  <a:pt x="1149" y="198"/>
                </a:cubicBezTo>
                <a:cubicBezTo>
                  <a:pt x="1027" y="76"/>
                  <a:pt x="859" y="0"/>
                  <a:pt x="673" y="0"/>
                </a:cubicBezTo>
                <a:cubicBezTo>
                  <a:pt x="488" y="0"/>
                  <a:pt x="318" y="76"/>
                  <a:pt x="197" y="198"/>
                </a:cubicBezTo>
                <a:cubicBezTo>
                  <a:pt x="75" y="320"/>
                  <a:pt x="0" y="488"/>
                  <a:pt x="0" y="674"/>
                </a:cubicBezTo>
                <a:cubicBezTo>
                  <a:pt x="0" y="794"/>
                  <a:pt x="31" y="907"/>
                  <a:pt x="86" y="1005"/>
                </a:cubicBezTo>
                <a:cubicBezTo>
                  <a:pt x="138" y="1094"/>
                  <a:pt x="207" y="1171"/>
                  <a:pt x="292" y="1229"/>
                </a:cubicBezTo>
                <a:cubicBezTo>
                  <a:pt x="292" y="1418"/>
                  <a:pt x="292" y="1418"/>
                  <a:pt x="292" y="1418"/>
                </a:cubicBezTo>
                <a:cubicBezTo>
                  <a:pt x="292" y="1456"/>
                  <a:pt x="322" y="1487"/>
                  <a:pt x="360" y="1487"/>
                </a:cubicBezTo>
                <a:cubicBezTo>
                  <a:pt x="987" y="1487"/>
                  <a:pt x="987" y="1487"/>
                  <a:pt x="987" y="1487"/>
                </a:cubicBezTo>
                <a:cubicBezTo>
                  <a:pt x="1025" y="1487"/>
                  <a:pt x="1055" y="1456"/>
                  <a:pt x="1055" y="1418"/>
                </a:cubicBezTo>
                <a:cubicBezTo>
                  <a:pt x="1055" y="1229"/>
                  <a:pt x="1055" y="1229"/>
                  <a:pt x="1055" y="1229"/>
                </a:cubicBezTo>
                <a:cubicBezTo>
                  <a:pt x="1140" y="1171"/>
                  <a:pt x="1210" y="1094"/>
                  <a:pt x="1260" y="1005"/>
                </a:cubicBezTo>
                <a:cubicBezTo>
                  <a:pt x="1316" y="906"/>
                  <a:pt x="1347" y="794"/>
                  <a:pt x="1347" y="674"/>
                </a:cubicBezTo>
                <a:close/>
                <a:moveTo>
                  <a:pt x="1142" y="938"/>
                </a:moveTo>
                <a:cubicBezTo>
                  <a:pt x="1142" y="938"/>
                  <a:pt x="1142" y="938"/>
                  <a:pt x="1142" y="938"/>
                </a:cubicBezTo>
                <a:cubicBezTo>
                  <a:pt x="1141" y="938"/>
                  <a:pt x="1141" y="938"/>
                  <a:pt x="1141" y="938"/>
                </a:cubicBezTo>
                <a:cubicBezTo>
                  <a:pt x="1096" y="1019"/>
                  <a:pt x="1030" y="1087"/>
                  <a:pt x="951" y="1135"/>
                </a:cubicBezTo>
                <a:cubicBezTo>
                  <a:pt x="931" y="1147"/>
                  <a:pt x="919" y="1170"/>
                  <a:pt x="919" y="1193"/>
                </a:cubicBezTo>
                <a:cubicBezTo>
                  <a:pt x="918" y="1193"/>
                  <a:pt x="918" y="1193"/>
                  <a:pt x="918" y="1193"/>
                </a:cubicBezTo>
                <a:cubicBezTo>
                  <a:pt x="918" y="1350"/>
                  <a:pt x="918" y="1350"/>
                  <a:pt x="918" y="1350"/>
                </a:cubicBezTo>
                <a:cubicBezTo>
                  <a:pt x="429" y="1350"/>
                  <a:pt x="429" y="1350"/>
                  <a:pt x="429" y="1350"/>
                </a:cubicBezTo>
                <a:cubicBezTo>
                  <a:pt x="429" y="1193"/>
                  <a:pt x="429" y="1193"/>
                  <a:pt x="429" y="1193"/>
                </a:cubicBezTo>
                <a:cubicBezTo>
                  <a:pt x="429" y="1165"/>
                  <a:pt x="413" y="1142"/>
                  <a:pt x="389" y="1132"/>
                </a:cubicBezTo>
                <a:cubicBezTo>
                  <a:pt x="313" y="1083"/>
                  <a:pt x="249" y="1017"/>
                  <a:pt x="205" y="938"/>
                </a:cubicBezTo>
                <a:cubicBezTo>
                  <a:pt x="161" y="860"/>
                  <a:pt x="136" y="770"/>
                  <a:pt x="136" y="674"/>
                </a:cubicBezTo>
                <a:cubicBezTo>
                  <a:pt x="136" y="527"/>
                  <a:pt x="197" y="392"/>
                  <a:pt x="294" y="295"/>
                </a:cubicBezTo>
                <a:cubicBezTo>
                  <a:pt x="390" y="197"/>
                  <a:pt x="526" y="137"/>
                  <a:pt x="673" y="137"/>
                </a:cubicBezTo>
                <a:cubicBezTo>
                  <a:pt x="821" y="137"/>
                  <a:pt x="956" y="197"/>
                  <a:pt x="1053" y="295"/>
                </a:cubicBezTo>
                <a:cubicBezTo>
                  <a:pt x="1150" y="392"/>
                  <a:pt x="1210" y="527"/>
                  <a:pt x="1210" y="674"/>
                </a:cubicBezTo>
                <a:cubicBezTo>
                  <a:pt x="1210" y="771"/>
                  <a:pt x="1186" y="861"/>
                  <a:pt x="1142" y="938"/>
                </a:cubicBezTo>
                <a:close/>
                <a:moveTo>
                  <a:pt x="855" y="1668"/>
                </a:moveTo>
                <a:cubicBezTo>
                  <a:pt x="855" y="1668"/>
                  <a:pt x="855" y="1668"/>
                  <a:pt x="855" y="1668"/>
                </a:cubicBezTo>
                <a:cubicBezTo>
                  <a:pt x="492" y="1668"/>
                  <a:pt x="492" y="1668"/>
                  <a:pt x="492" y="1668"/>
                </a:cubicBezTo>
                <a:cubicBezTo>
                  <a:pt x="469" y="1668"/>
                  <a:pt x="450" y="1686"/>
                  <a:pt x="450" y="1709"/>
                </a:cubicBezTo>
                <a:cubicBezTo>
                  <a:pt x="450" y="1731"/>
                  <a:pt x="469" y="1750"/>
                  <a:pt x="492" y="1750"/>
                </a:cubicBezTo>
                <a:cubicBezTo>
                  <a:pt x="855" y="1750"/>
                  <a:pt x="855" y="1750"/>
                  <a:pt x="855" y="1750"/>
                </a:cubicBezTo>
                <a:cubicBezTo>
                  <a:pt x="877" y="1750"/>
                  <a:pt x="896" y="1731"/>
                  <a:pt x="896" y="1709"/>
                </a:cubicBezTo>
                <a:cubicBezTo>
                  <a:pt x="896" y="1686"/>
                  <a:pt x="877" y="1668"/>
                  <a:pt x="855" y="166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2" name="슬라이드 1 형태 2"/>
          <p:cNvSpPr txBox="1"/>
          <p:nvPr>
            <p:custDataLst>
              <p:tags r:id="rId2"/>
            </p:custDataLst>
          </p:nvPr>
        </p:nvSpPr>
        <p:spPr>
          <a:xfrm>
            <a:off x="2992808" y="2718146"/>
            <a:ext cx="6215106" cy="1020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333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애견 관련 웹 서비스</a:t>
            </a:r>
            <a:r>
              <a:rPr kumimoji="0" lang="ko-KR" altLang="en-US" sz="5333" b="0" i="0" u="none" strike="noStrike" kern="1200" cap="none" spc="0" normalizeH="0" baseline="0" noProof="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endParaRPr kumimoji="0" lang="zh-CN" altLang="en-US" sz="5333" b="0" i="0" u="none" strike="noStrike" kern="1200" cap="none" spc="0" normalizeH="0" baseline="0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4" name="슬라이드 1 형태 4"/>
          <p:cNvGrpSpPr/>
          <p:nvPr>
            <p:custDataLst>
              <p:tags r:id="rId3"/>
            </p:custDataLst>
          </p:nvPr>
        </p:nvGrpSpPr>
        <p:grpSpPr>
          <a:xfrm>
            <a:off x="3625179" y="4931075"/>
            <a:ext cx="232408" cy="232405"/>
            <a:chOff x="801291" y="3535885"/>
            <a:chExt cx="219347" cy="219347"/>
          </a:xfrm>
        </p:grpSpPr>
        <p:sp>
          <p:nvSpPr>
            <p:cNvPr id="25" name="슬라이드 1 형태 4 그룹 1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marL="0" marR="0" lvl="0" indent="0" algn="dist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33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27" name="슬라이드 1 형태 4 그룹 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133" b="0" i="0" u="none" strike="noStrike" kern="1200" cap="none" spc="0" normalizeH="0" baseline="0" noProof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Times New Roman" panose="02020603050405020304" pitchFamily="18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8" name="슬라이드 1 형태 4 그룹 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133" b="0" i="0" u="none" strike="noStrike" kern="1200" cap="none" spc="0" normalizeH="0" baseline="0" noProof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Times New Roman" panose="02020603050405020304" pitchFamily="18" charset="0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29" name="슬라이드 1 형태 5"/>
          <p:cNvGrpSpPr/>
          <p:nvPr>
            <p:custDataLst>
              <p:tags r:id="rId4"/>
            </p:custDataLst>
          </p:nvPr>
        </p:nvGrpSpPr>
        <p:grpSpPr bwMode="auto">
          <a:xfrm>
            <a:off x="7060392" y="4922542"/>
            <a:ext cx="232408" cy="232405"/>
            <a:chOff x="4248" y="3024"/>
            <a:chExt cx="600" cy="599"/>
          </a:xfrm>
        </p:grpSpPr>
        <p:sp>
          <p:nvSpPr>
            <p:cNvPr id="30" name="슬라이드 1 형태 5 그룹 1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marL="0" marR="0" lvl="0" indent="0" algn="dist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33" b="0" i="0" u="none" strike="noStrike" kern="1200" cap="none" spc="0" normalizeH="0" baseline="0" noProof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31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32" name="슬라이드 1 형태 5 그룹 2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133" b="0" i="0" u="none" strike="noStrike" kern="1200" cap="none" spc="0" normalizeH="0" baseline="0" noProof="0">
                  <a:ln>
                    <a:noFill/>
                  </a:ln>
                  <a:solidFill>
                    <a:srgbClr val="333333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Times New Roman" panose="02020603050405020304" pitchFamily="18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3" name="슬라이드 1 형태 5 그룹 3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133" b="0" i="0" u="none" strike="noStrike" kern="1200" cap="none" spc="0" normalizeH="0" baseline="0" noProof="0">
                  <a:ln>
                    <a:noFill/>
                  </a:ln>
                  <a:solidFill>
                    <a:srgbClr val="333333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Times New Roman" panose="02020603050405020304" pitchFamily="18" charset="0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35" name="슬라이드 1 형태 7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7292800" y="4862613"/>
            <a:ext cx="1156149" cy="13700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팀원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이영재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333333">
                  <a:lumMod val="65000"/>
                  <a:lumOff val="35000"/>
                </a:srgb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김승우</a:t>
            </a:r>
            <a:endParaRPr lang="en-US" altLang="ko-KR" sz="1400" dirty="0">
              <a:solidFill>
                <a:srgbClr val="333333">
                  <a:lumMod val="65000"/>
                  <a:lumOff val="35000"/>
                </a:srgb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최승호</a:t>
            </a:r>
            <a:endParaRPr lang="en-US" altLang="ko-KR" sz="1400" dirty="0">
              <a:solidFill>
                <a:srgbClr val="333333">
                  <a:lumMod val="65000"/>
                  <a:lumOff val="35000"/>
                </a:srgb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박세인</a:t>
            </a:r>
            <a:endParaRPr lang="en-US" altLang="ko-KR" sz="1400" dirty="0">
              <a:solidFill>
                <a:srgbClr val="333333">
                  <a:lumMod val="65000"/>
                  <a:lumOff val="35000"/>
                </a:srgb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 err="1">
                <a:solidFill>
                  <a:srgbClr val="333333">
                    <a:lumMod val="65000"/>
                    <a:lumOff val="35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오민섬</a:t>
            </a:r>
            <a:endParaRPr lang="en-US" altLang="ko-KR" sz="1400" dirty="0">
              <a:solidFill>
                <a:srgbClr val="333333">
                  <a:lumMod val="65000"/>
                  <a:lumOff val="35000"/>
                </a:srgb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1" name="슬라이드 1 형태 8"/>
          <p:cNvGrpSpPr/>
          <p:nvPr>
            <p:custDataLst>
              <p:tags r:id="rId6"/>
            </p:custDataLst>
          </p:nvPr>
        </p:nvGrpSpPr>
        <p:grpSpPr>
          <a:xfrm>
            <a:off x="0" y="3928725"/>
            <a:ext cx="12192000" cy="72008"/>
            <a:chOff x="2190216" y="0"/>
            <a:chExt cx="7128792" cy="108012"/>
          </a:xfrm>
        </p:grpSpPr>
        <p:sp>
          <p:nvSpPr>
            <p:cNvPr id="4" name="슬라이드 1 형태 8 그룹 1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" name="슬라이드 1 형태 8 그룹 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6" name="슬라이드 1 형태 8 그룹 3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7" name="슬라이드 1 형태 8 그룹 4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8" name="슬라이드 1 형태 8 그룹 5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9" name="슬라이드 1 형태 8 그룹 6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23" name="슬라이드 1 형태 3">
            <a:extLst>
              <a:ext uri="{FF2B5EF4-FFF2-40B4-BE49-F238E27FC236}">
                <a16:creationId xmlns:a16="http://schemas.microsoft.com/office/drawing/2014/main" id="{3F36193D-3445-7FC7-4E7A-3E4654616CF3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291822" y="4110606"/>
            <a:ext cx="6098091" cy="333617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lvl="0" algn="ctr" defTabSz="1219170" latinLnBrk="0">
              <a:lnSpc>
                <a:spcPct val="120000"/>
              </a:lnSpc>
              <a:defRPr/>
            </a:pPr>
            <a:r>
              <a:rPr lang="fr-FR" altLang="zh-CN" sz="1400" dirty="0" err="1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Multicampus</a:t>
            </a:r>
            <a:r>
              <a:rPr lang="fr-FR" altLang="zh-CN" sz="1400" dirty="0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– semi </a:t>
            </a:r>
            <a:r>
              <a:rPr lang="fr-FR" altLang="zh-CN" sz="1400" dirty="0" err="1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project</a:t>
            </a:r>
            <a:r>
              <a:rPr lang="fr-FR" altLang="zh-CN" sz="1400" dirty="0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(Dog web) 3</a:t>
            </a:r>
            <a:r>
              <a:rPr lang="ko-KR" altLang="en-US" sz="1400" dirty="0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조</a:t>
            </a:r>
            <a:r>
              <a:rPr lang="fr-FR" altLang="zh-CN" sz="1400" dirty="0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7" name="슬라이드 1 형태 6">
            <a:extLst>
              <a:ext uri="{FF2B5EF4-FFF2-40B4-BE49-F238E27FC236}">
                <a16:creationId xmlns:a16="http://schemas.microsoft.com/office/drawing/2014/main" id="{47415C90-4D74-51E8-B391-671468B668C8}"/>
              </a:ext>
            </a:extLst>
          </p:cNvPr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874914" y="4882597"/>
            <a:ext cx="1646605" cy="3359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지도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이창진 강사님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333333">
                  <a:lumMod val="65000"/>
                  <a:lumOff val="35000"/>
                </a:srgb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58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/>
      <p:bldP spid="35" grpId="0"/>
      <p:bldP spid="23" grpId="0"/>
      <p:bldP spid="3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슬라이드 5 형태 18">
            <a:extLst>
              <a:ext uri="{FF2B5EF4-FFF2-40B4-BE49-F238E27FC236}">
                <a16:creationId xmlns:a16="http://schemas.microsoft.com/office/drawing/2014/main" id="{BE201D29-E61B-4E2A-A9CD-7E267D79F16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54879" y="371042"/>
            <a:ext cx="3704079" cy="46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업무 분장</a:t>
            </a:r>
            <a:endParaRPr lang="en-US" altLang="zh-CN" sz="2667" b="1" dirty="0">
              <a:solidFill>
                <a:srgbClr val="1D69A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33" name="슬라이드 5 형태 19">
            <a:extLst>
              <a:ext uri="{FF2B5EF4-FFF2-40B4-BE49-F238E27FC236}">
                <a16:creationId xmlns:a16="http://schemas.microsoft.com/office/drawing/2014/main" id="{1DF57C94-494D-45D7-A2E9-1C25D5272A7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54879" y="907848"/>
            <a:ext cx="1199456" cy="74689"/>
            <a:chOff x="0" y="2842590"/>
            <a:chExt cx="7054752" cy="89199"/>
          </a:xfrm>
        </p:grpSpPr>
        <p:sp>
          <p:nvSpPr>
            <p:cNvPr id="34" name="슬라이드 5 형태 19 그룹 1">
              <a:extLst>
                <a:ext uri="{FF2B5EF4-FFF2-40B4-BE49-F238E27FC236}">
                  <a16:creationId xmlns:a16="http://schemas.microsoft.com/office/drawing/2014/main" id="{82C03C13-983F-471A-865A-7EB062E233CB}"/>
                </a:ext>
              </a:extLst>
            </p:cNvPr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5" name="슬라이드 5 형태 19 그룹 2">
              <a:extLst>
                <a:ext uri="{FF2B5EF4-FFF2-40B4-BE49-F238E27FC236}">
                  <a16:creationId xmlns:a16="http://schemas.microsoft.com/office/drawing/2014/main" id="{5412F696-21A3-4DB7-8410-AD91FB42C3B6}"/>
                </a:ext>
              </a:extLst>
            </p:cNvPr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6" name="슬라이드 5 형태 19 그룹 3">
              <a:extLst>
                <a:ext uri="{FF2B5EF4-FFF2-40B4-BE49-F238E27FC236}">
                  <a16:creationId xmlns:a16="http://schemas.microsoft.com/office/drawing/2014/main" id="{8EA4AC95-A514-47EA-9E77-53FF97D7C05B}"/>
                </a:ext>
              </a:extLst>
            </p:cNvPr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7" name="슬라이드 5 형태 19 그룹 4">
              <a:extLst>
                <a:ext uri="{FF2B5EF4-FFF2-40B4-BE49-F238E27FC236}">
                  <a16:creationId xmlns:a16="http://schemas.microsoft.com/office/drawing/2014/main" id="{C10D6CB3-A3DB-4E19-A7E6-A98B984D97DD}"/>
                </a:ext>
              </a:extLst>
            </p:cNvPr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7EF6691-34E5-295D-5829-27790894D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92454"/>
              </p:ext>
            </p:extLst>
          </p:nvPr>
        </p:nvGraphicFramePr>
        <p:xfrm>
          <a:off x="945407" y="1390622"/>
          <a:ext cx="10532092" cy="4826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3023">
                  <a:extLst>
                    <a:ext uri="{9D8B030D-6E8A-4147-A177-3AD203B41FA5}">
                      <a16:colId xmlns:a16="http://schemas.microsoft.com/office/drawing/2014/main" val="2318814876"/>
                    </a:ext>
                  </a:extLst>
                </a:gridCol>
                <a:gridCol w="2733305">
                  <a:extLst>
                    <a:ext uri="{9D8B030D-6E8A-4147-A177-3AD203B41FA5}">
                      <a16:colId xmlns:a16="http://schemas.microsoft.com/office/drawing/2014/main" val="560517039"/>
                    </a:ext>
                  </a:extLst>
                </a:gridCol>
                <a:gridCol w="2532741">
                  <a:extLst>
                    <a:ext uri="{9D8B030D-6E8A-4147-A177-3AD203B41FA5}">
                      <a16:colId xmlns:a16="http://schemas.microsoft.com/office/drawing/2014/main" val="2165634839"/>
                    </a:ext>
                  </a:extLst>
                </a:gridCol>
                <a:gridCol w="2633023">
                  <a:extLst>
                    <a:ext uri="{9D8B030D-6E8A-4147-A177-3AD203B41FA5}">
                      <a16:colId xmlns:a16="http://schemas.microsoft.com/office/drawing/2014/main" val="2205043643"/>
                    </a:ext>
                  </a:extLst>
                </a:gridCol>
              </a:tblGrid>
              <a:tr h="8043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팀원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</a:t>
                      </a:r>
                      <a:r>
                        <a:rPr lang="ko-KR" altLang="en-US" sz="2000" dirty="0"/>
                        <a:t>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r>
                        <a:rPr lang="ko-KR" altLang="en-US" sz="2000" dirty="0"/>
                        <a:t>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3</a:t>
                      </a:r>
                      <a:r>
                        <a:rPr lang="ko-KR" altLang="en-US" sz="2000" dirty="0"/>
                        <a:t>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9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829091"/>
                  </a:ext>
                </a:extLst>
              </a:tr>
              <a:tr h="8043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이영재 </a:t>
                      </a:r>
                      <a:r>
                        <a:rPr lang="en-US" altLang="ko-KR" sz="1600" dirty="0"/>
                        <a:t>(login, register)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342900" indent="-342900" algn="ctr" latinLnBrk="1">
                        <a:buFontTx/>
                        <a:buChar char="-"/>
                      </a:pPr>
                      <a:r>
                        <a:rPr lang="ko-KR" altLang="en-US" sz="1400" dirty="0"/>
                        <a:t>오전</a:t>
                      </a:r>
                      <a:r>
                        <a:rPr lang="en-US" altLang="ko-KR" sz="1400" dirty="0"/>
                        <a:t>:</a:t>
                      </a:r>
                      <a:r>
                        <a:rPr lang="ko-KR" altLang="en-US" sz="1400" dirty="0"/>
                        <a:t> 회의를 통해 어떤 웹 서비스를 만들지 정함</a:t>
                      </a:r>
                      <a:endParaRPr lang="en-US" altLang="ko-KR" sz="1400" dirty="0"/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400" dirty="0"/>
                    </a:p>
                    <a:p>
                      <a:pPr marL="342900" indent="-342900" algn="ctr" latinLnBrk="1">
                        <a:buFontTx/>
                        <a:buChar char="-"/>
                      </a:pPr>
                      <a:r>
                        <a:rPr lang="ko-KR" altLang="en-US" sz="1400" dirty="0"/>
                        <a:t>오후</a:t>
                      </a:r>
                      <a:r>
                        <a:rPr lang="en-US" altLang="ko-KR" sz="1400" dirty="0"/>
                        <a:t>: </a:t>
                      </a:r>
                      <a:r>
                        <a:rPr lang="ko-KR" altLang="en-US" sz="1400" dirty="0"/>
                        <a:t>공공데이터의 경도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위도가 카카오 </a:t>
                      </a:r>
                      <a:r>
                        <a:rPr lang="en-US" altLang="ko-KR" sz="1400" dirty="0" err="1"/>
                        <a:t>api</a:t>
                      </a:r>
                      <a:r>
                        <a:rPr lang="ko-KR" altLang="en-US" sz="1400" dirty="0"/>
                        <a:t>에 적용시키는 값이 달라서 데이터를 변환</a:t>
                      </a:r>
                      <a:r>
                        <a:rPr lang="en-US" altLang="ko-KR" sz="1400" dirty="0"/>
                        <a:t> </a:t>
                      </a:r>
                    </a:p>
                    <a:p>
                      <a:pPr marL="342900" indent="-342900" algn="ctr" latinLnBrk="1">
                        <a:buFontTx/>
                        <a:buChar char="-"/>
                      </a:pPr>
                      <a:r>
                        <a:rPr lang="ko-KR" altLang="en-US" sz="1400" dirty="0"/>
                        <a:t>서울</a:t>
                      </a:r>
                      <a:r>
                        <a:rPr lang="en-US" altLang="ko-KR" sz="1400" dirty="0"/>
                        <a:t>: </a:t>
                      </a:r>
                      <a:r>
                        <a:rPr lang="ko-KR" altLang="en-US" sz="1400" dirty="0"/>
                        <a:t>강동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강서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강남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강북으로 범위 변경</a:t>
                      </a:r>
                      <a:endParaRPr lang="en-US" altLang="ko-KR" sz="1400" dirty="0"/>
                    </a:p>
                    <a:p>
                      <a:pPr marL="0" indent="0" algn="ctr" latinLnBrk="1">
                        <a:buFontTx/>
                        <a:buNone/>
                      </a:pPr>
                      <a:endParaRPr lang="en-US" altLang="ko-KR" sz="1400" dirty="0"/>
                    </a:p>
                    <a:p>
                      <a:pPr marL="342900" indent="-342900" algn="ctr" latinLnBrk="1">
                        <a:buFontTx/>
                        <a:buChar char="-"/>
                      </a:pPr>
                      <a:r>
                        <a:rPr lang="ko-KR" altLang="en-US" sz="1400" dirty="0"/>
                        <a:t>이영재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최승호</a:t>
                      </a:r>
                      <a:r>
                        <a:rPr lang="en-US" altLang="ko-KR" sz="1400" dirty="0"/>
                        <a:t>: </a:t>
                      </a:r>
                      <a:r>
                        <a:rPr lang="ko-KR" altLang="en-US" sz="1400" dirty="0"/>
                        <a:t>로그인</a:t>
                      </a:r>
                      <a:r>
                        <a:rPr lang="en-US" altLang="ko-KR" sz="1400" dirty="0"/>
                        <a:t>, </a:t>
                      </a: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sz="1400" dirty="0"/>
                        <a:t>회원가입 기능 구현 </a:t>
                      </a:r>
                      <a:endParaRPr lang="en-US" altLang="ko-KR" sz="1400" dirty="0"/>
                    </a:p>
                    <a:p>
                      <a:pPr marL="342900" indent="-342900" algn="ctr" latinLnBrk="1">
                        <a:buFontTx/>
                        <a:buChar char="-"/>
                      </a:pPr>
                      <a:endParaRPr lang="en-US" altLang="ko-KR" sz="1400" dirty="0"/>
                    </a:p>
                    <a:p>
                      <a:pPr marL="342900" indent="-342900" algn="ctr" latinLnBrk="1">
                        <a:buFontTx/>
                        <a:buChar char="-"/>
                      </a:pPr>
                      <a:r>
                        <a:rPr lang="ko-KR" altLang="en-US" sz="1400" dirty="0"/>
                        <a:t>박세인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 err="1"/>
                        <a:t>오민섬</a:t>
                      </a:r>
                      <a:r>
                        <a:rPr lang="en-US" altLang="ko-KR" sz="1400" dirty="0"/>
                        <a:t>: </a:t>
                      </a:r>
                      <a:r>
                        <a:rPr lang="ko-KR" altLang="en-US" sz="1400" dirty="0"/>
                        <a:t>카카오 </a:t>
                      </a:r>
                      <a:r>
                        <a:rPr lang="en-US" altLang="ko-KR" sz="1400" dirty="0" err="1"/>
                        <a:t>api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적용 방법</a:t>
                      </a:r>
                      <a:endParaRPr lang="en-US" altLang="ko-KR" sz="1400" dirty="0"/>
                    </a:p>
                    <a:p>
                      <a:pPr marL="0" indent="0" algn="ctr" latinLnBrk="1">
                        <a:buFontTx/>
                        <a:buNone/>
                      </a:pPr>
                      <a:endParaRPr lang="en-US" altLang="ko-KR" sz="1400" dirty="0"/>
                    </a:p>
                    <a:p>
                      <a:pPr marL="342900" indent="-342900" algn="ctr" latinLnBrk="1">
                        <a:buFontTx/>
                        <a:buChar char="-"/>
                      </a:pPr>
                      <a:r>
                        <a:rPr lang="ko-KR" altLang="en-US" sz="1400" dirty="0"/>
                        <a:t>김승우</a:t>
                      </a:r>
                      <a:r>
                        <a:rPr lang="en-US" altLang="ko-KR" sz="1400" dirty="0"/>
                        <a:t>: </a:t>
                      </a:r>
                      <a:r>
                        <a:rPr lang="ko-KR" altLang="en-US" sz="1400" dirty="0"/>
                        <a:t>카카오 </a:t>
                      </a:r>
                      <a:r>
                        <a:rPr lang="en-US" altLang="ko-KR" sz="1400" dirty="0" err="1"/>
                        <a:t>api</a:t>
                      </a:r>
                      <a:r>
                        <a:rPr lang="ko-KR" altLang="en-US" sz="1400" dirty="0"/>
                        <a:t>적용 방법과 프론트 구현</a:t>
                      </a:r>
                      <a:endParaRPr lang="en-US" altLang="ko-KR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LOGIN MVC </a:t>
                      </a:r>
                      <a:r>
                        <a:rPr lang="ko-KR" altLang="en-US" sz="1600" dirty="0"/>
                        <a:t>설계 및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오류 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지도 </a:t>
                      </a:r>
                      <a:r>
                        <a:rPr lang="en-US" altLang="ko-KR" sz="1600" dirty="0" err="1"/>
                        <a:t>api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기능 추가 및 프론트 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440595"/>
                  </a:ext>
                </a:extLst>
              </a:tr>
              <a:tr h="8043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최승호 </a:t>
                      </a:r>
                      <a:r>
                        <a:rPr lang="en-US" altLang="ko-KR" sz="1600" dirty="0"/>
                        <a:t>(login, register)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LOGIN MVC </a:t>
                      </a:r>
                      <a:r>
                        <a:rPr lang="ko-KR" altLang="en-US" sz="1600" dirty="0"/>
                        <a:t>설계 및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오류 처리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전체적인 오류처리 담당</a:t>
                      </a:r>
                      <a:endParaRPr lang="en-US" altLang="ko-KR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1908"/>
                  </a:ext>
                </a:extLst>
              </a:tr>
              <a:tr h="8043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김승우</a:t>
                      </a:r>
                      <a:r>
                        <a:rPr lang="en-US" altLang="ko-KR" sz="1600" dirty="0"/>
                        <a:t>(front-end)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프론트 구현</a:t>
                      </a:r>
                    </a:p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프론트 마무리</a:t>
                      </a:r>
                      <a:endParaRPr lang="en-US" altLang="ko-KR" sz="1600" dirty="0"/>
                    </a:p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추가 기능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시간 부족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307144"/>
                  </a:ext>
                </a:extLst>
              </a:tr>
              <a:tr h="8043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박세인 </a:t>
                      </a:r>
                      <a:r>
                        <a:rPr lang="en-US" altLang="ko-KR" sz="1600" dirty="0"/>
                        <a:t>(dog, map-</a:t>
                      </a:r>
                      <a:r>
                        <a:rPr lang="en-US" altLang="ko-KR" sz="1600" dirty="0" err="1"/>
                        <a:t>api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DOG MVC </a:t>
                      </a:r>
                      <a:r>
                        <a:rPr lang="ko-KR" altLang="en-US" sz="1600" dirty="0"/>
                        <a:t>설계 및 오류 처리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코드 가독성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en-US" altLang="ko-KR" sz="1600" dirty="0"/>
                        <a:t>Ppt</a:t>
                      </a:r>
                      <a:r>
                        <a:rPr lang="ko-KR" altLang="en-US" sz="1600" dirty="0"/>
                        <a:t>작성 및 발표준비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746031"/>
                  </a:ext>
                </a:extLst>
              </a:tr>
              <a:tr h="804352"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/>
                        <a:t>오민섬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(dog, map-</a:t>
                      </a:r>
                      <a:r>
                        <a:rPr lang="en-US" altLang="ko-KR" sz="1600" dirty="0" err="1"/>
                        <a:t>api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동물병원 데이터 기능과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지도</a:t>
                      </a:r>
                      <a:r>
                        <a:rPr lang="en-US" altLang="ko-KR" sz="1600" dirty="0" err="1"/>
                        <a:t>Api</a:t>
                      </a:r>
                      <a:r>
                        <a:rPr lang="ko-KR" altLang="en-US" sz="1600" dirty="0"/>
                        <a:t>와 연결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지도 </a:t>
                      </a:r>
                      <a:r>
                        <a:rPr lang="en-US" altLang="ko-KR" sz="1600" dirty="0" err="1"/>
                        <a:t>api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기능 담당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5948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8329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슬라이드 5 형태 18">
            <a:extLst>
              <a:ext uri="{FF2B5EF4-FFF2-40B4-BE49-F238E27FC236}">
                <a16:creationId xmlns:a16="http://schemas.microsoft.com/office/drawing/2014/main" id="{BE201D29-E61B-4E2A-A9CD-7E267D79F16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54879" y="371042"/>
            <a:ext cx="3704079" cy="46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시행 착오</a:t>
            </a:r>
            <a:r>
              <a:rPr lang="en-US" altLang="ko-KR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(</a:t>
            </a:r>
            <a:r>
              <a:rPr lang="ko-KR" altLang="en-US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오류</a:t>
            </a:r>
            <a:r>
              <a:rPr lang="en-US" altLang="ko-KR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)</a:t>
            </a:r>
            <a:endParaRPr lang="en-US" altLang="zh-CN" sz="2667" b="1" dirty="0">
              <a:solidFill>
                <a:srgbClr val="1D69A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33" name="슬라이드 5 형태 19">
            <a:extLst>
              <a:ext uri="{FF2B5EF4-FFF2-40B4-BE49-F238E27FC236}">
                <a16:creationId xmlns:a16="http://schemas.microsoft.com/office/drawing/2014/main" id="{1DF57C94-494D-45D7-A2E9-1C25D5272A7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54879" y="907848"/>
            <a:ext cx="1199456" cy="74689"/>
            <a:chOff x="0" y="2842590"/>
            <a:chExt cx="7054752" cy="89199"/>
          </a:xfrm>
        </p:grpSpPr>
        <p:sp>
          <p:nvSpPr>
            <p:cNvPr id="34" name="슬라이드 5 형태 19 그룹 1">
              <a:extLst>
                <a:ext uri="{FF2B5EF4-FFF2-40B4-BE49-F238E27FC236}">
                  <a16:creationId xmlns:a16="http://schemas.microsoft.com/office/drawing/2014/main" id="{82C03C13-983F-471A-865A-7EB062E233CB}"/>
                </a:ext>
              </a:extLst>
            </p:cNvPr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5" name="슬라이드 5 형태 19 그룹 2">
              <a:extLst>
                <a:ext uri="{FF2B5EF4-FFF2-40B4-BE49-F238E27FC236}">
                  <a16:creationId xmlns:a16="http://schemas.microsoft.com/office/drawing/2014/main" id="{5412F696-21A3-4DB7-8410-AD91FB42C3B6}"/>
                </a:ext>
              </a:extLst>
            </p:cNvPr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6" name="슬라이드 5 형태 19 그룹 3">
              <a:extLst>
                <a:ext uri="{FF2B5EF4-FFF2-40B4-BE49-F238E27FC236}">
                  <a16:creationId xmlns:a16="http://schemas.microsoft.com/office/drawing/2014/main" id="{8EA4AC95-A514-47EA-9E77-53FF97D7C05B}"/>
                </a:ext>
              </a:extLst>
            </p:cNvPr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7" name="슬라이드 5 형태 19 그룹 4">
              <a:extLst>
                <a:ext uri="{FF2B5EF4-FFF2-40B4-BE49-F238E27FC236}">
                  <a16:creationId xmlns:a16="http://schemas.microsoft.com/office/drawing/2014/main" id="{C10D6CB3-A3DB-4E19-A7E6-A98B984D97DD}"/>
                </a:ext>
              </a:extLst>
            </p:cNvPr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46" name="슬라이드 22 형태 2">
            <a:extLst>
              <a:ext uri="{FF2B5EF4-FFF2-40B4-BE49-F238E27FC236}">
                <a16:creationId xmlns:a16="http://schemas.microsoft.com/office/drawing/2014/main" id="{A8767F49-A43D-4B55-B9B2-561D0902D7C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579852" y="719881"/>
            <a:ext cx="5118064" cy="205822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19170" latinLnBrk="0">
              <a:defRPr/>
            </a:pP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김승우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:MAP CSS -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시행착오</a:t>
            </a:r>
          </a:p>
          <a:p>
            <a:pPr lvl="0" algn="ctr" defTabSz="1219170" latinLnBrk="0">
              <a:defRPr/>
            </a:pP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1.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카카오 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API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사용 시 플랫폼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( LOCALHOST : 8787 )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미등록에 의한 에러 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-&gt;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해결</a:t>
            </a:r>
          </a:p>
          <a:p>
            <a:pPr lvl="0" algn="ctr" defTabSz="1219170" latinLnBrk="0">
              <a:defRPr/>
            </a:pP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2.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요청 및 수정을 요하는 기능들을 매번 찾아야 하는 어려움 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-&gt;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해결</a:t>
            </a:r>
          </a:p>
          <a:p>
            <a:pPr lvl="0" algn="ctr" defTabSz="1219170" latinLnBrk="0">
              <a:defRPr/>
            </a:pP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3.api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의</a:t>
            </a:r>
            <a:r>
              <a:rPr lang="en-US" altLang="ko-KR" sz="1600" dirty="0" err="1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css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랑 구현한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en-US" altLang="ko-KR" sz="1600" dirty="0" err="1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css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에 충돌 때문에 </a:t>
            </a:r>
            <a:endParaRPr lang="en-US" altLang="ko-KR" sz="16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lvl="0" algn="ctr" defTabSz="1219170" latinLnBrk="0">
              <a:defRPr/>
            </a:pP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어려움 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-&gt;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해결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/>
              <a:uLnTx/>
              <a:uFillTx/>
              <a:latin typeface="나눔스퀘어 ExtraBold" panose="020B0600000101010101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6" name="슬라이드 22 형태 2">
            <a:extLst>
              <a:ext uri="{FF2B5EF4-FFF2-40B4-BE49-F238E27FC236}">
                <a16:creationId xmlns:a16="http://schemas.microsoft.com/office/drawing/2014/main" id="{58EDB129-F84F-662A-81B1-481C82D5E22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9127" y="1110767"/>
            <a:ext cx="5118064" cy="2190537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19170" latinLnBrk="0">
              <a:defRPr/>
            </a:pP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박세인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제일 큰 시행착오는 </a:t>
            </a:r>
            <a:r>
              <a:rPr lang="ko-KR" altLang="en-US" dirty="0">
                <a:solidFill>
                  <a:schemeClr val="tx1"/>
                </a:solidFill>
              </a:rPr>
              <a:t>선생님 없이 </a:t>
            </a:r>
            <a:r>
              <a:rPr lang="en-US" altLang="ko-KR" dirty="0">
                <a:solidFill>
                  <a:schemeClr val="tx1"/>
                </a:solidFill>
              </a:rPr>
              <a:t>workspace</a:t>
            </a:r>
            <a:r>
              <a:rPr lang="ko-KR" altLang="en-US" dirty="0">
                <a:solidFill>
                  <a:schemeClr val="tx1"/>
                </a:solidFill>
              </a:rPr>
              <a:t>부터 설정을 다 하는 것이 버거웠고 제일 큰 난관이었습니다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lvl="0" algn="ctr" defTabSz="1219170" latinLnBrk="0">
              <a:defRPr/>
            </a:pPr>
            <a:br>
              <a:rPr lang="ko-KR" altLang="en-US" sz="1600" dirty="0">
                <a:solidFill>
                  <a:schemeClr val="tx1"/>
                </a:solidFill>
              </a:rPr>
            </a:br>
            <a:r>
              <a:rPr lang="ko-KR" altLang="en-US" dirty="0">
                <a:solidFill>
                  <a:schemeClr val="tx1"/>
                </a:solidFill>
              </a:rPr>
              <a:t>여러 번 반복을 통해 해결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나눔스퀘어 ExtraBold" panose="020B0600000101010101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7" name="슬라이드 22 형태 2">
            <a:extLst>
              <a:ext uri="{FF2B5EF4-FFF2-40B4-BE49-F238E27FC236}">
                <a16:creationId xmlns:a16="http://schemas.microsoft.com/office/drawing/2014/main" id="{39BAF086-0E50-5320-887B-80804948FB99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579852" y="2924686"/>
            <a:ext cx="5118064" cy="119360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19170" latinLnBrk="0">
              <a:defRPr/>
            </a:pP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최승호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로그인 부분에서 이미 있는 아이디였을 시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,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가입 실패 처리 시 에러 메시지 처리 했을 때 오류 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-&gt;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해결</a:t>
            </a:r>
          </a:p>
        </p:txBody>
      </p:sp>
      <p:sp>
        <p:nvSpPr>
          <p:cNvPr id="18" name="슬라이드 22 형태 2">
            <a:extLst>
              <a:ext uri="{FF2B5EF4-FFF2-40B4-BE49-F238E27FC236}">
                <a16:creationId xmlns:a16="http://schemas.microsoft.com/office/drawing/2014/main" id="{586F1662-1679-A97E-B119-9457AC030F6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579852" y="4264873"/>
            <a:ext cx="5118064" cy="166862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19170" latinLnBrk="0">
              <a:defRPr/>
            </a:pP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이영재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회원가입 부분에서 중복처리와 새로 고침을 했을 때 오류 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-&gt;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해결</a:t>
            </a:r>
          </a:p>
        </p:txBody>
      </p:sp>
      <p:sp>
        <p:nvSpPr>
          <p:cNvPr id="19" name="슬라이드 22 형태 2">
            <a:extLst>
              <a:ext uri="{FF2B5EF4-FFF2-40B4-BE49-F238E27FC236}">
                <a16:creationId xmlns:a16="http://schemas.microsoft.com/office/drawing/2014/main" id="{5EC1BC90-DB5B-99DE-8BA4-5668E56DA6EC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29127" y="3521488"/>
            <a:ext cx="5118064" cy="239994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19170" latinLnBrk="0">
              <a:defRPr/>
            </a:pPr>
            <a:r>
              <a:rPr lang="ko-KR" altLang="en-US" sz="1600" dirty="0" err="1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오민섬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</a:t>
            </a:r>
          </a:p>
          <a:p>
            <a:pPr lvl="0" algn="ctr" defTabSz="1219170" latinLnBrk="0">
              <a:defRPr/>
            </a:pP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검색한 병원들을 지도에 핀 생성해주는 기능에서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, controller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에서 받아온 </a:t>
            </a:r>
            <a:r>
              <a:rPr lang="en-US" altLang="ko-KR" sz="1600" dirty="0" err="1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searchlist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값들을  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for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문에 자바스크립트에 바로 사용하기에 문제가 있었음</a:t>
            </a:r>
          </a:p>
          <a:p>
            <a:pPr lvl="0" algn="ctr" defTabSz="1219170" latinLnBrk="0">
              <a:defRPr/>
            </a:pP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 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-&gt;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새로운 변수를 생성해서 변수에 새로운 배열을 대입하고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그 배열에 </a:t>
            </a:r>
            <a:r>
              <a:rPr lang="en-US" altLang="ko-KR" sz="1600" dirty="0" err="1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searchlist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값들을 대입해서 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for</a:t>
            </a:r>
            <a:r>
              <a:rPr lang="ko-KR" altLang="en-US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문으로 돌렸더니 해결이 되었음</a:t>
            </a:r>
            <a:r>
              <a:rPr lang="en-US" altLang="ko-KR" sz="16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.</a:t>
            </a:r>
            <a:endParaRPr lang="ko-KR" altLang="en-US" sz="16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051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6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슬라이드 9 형태 1"/>
          <p:cNvSpPr/>
          <p:nvPr>
            <p:custDataLst>
              <p:tags r:id="rId1"/>
            </p:custDataLst>
          </p:nvPr>
        </p:nvSpPr>
        <p:spPr>
          <a:xfrm>
            <a:off x="6119654" y="3569060"/>
            <a:ext cx="1037463" cy="3704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marR="0" lvl="0" indent="-228594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lang="ko-KR" altLang="en-US" sz="1333" b="1" noProof="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기대효과</a:t>
            </a:r>
            <a:endParaRPr lang="en-US" altLang="ko-KR" sz="1333" b="1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9" name="슬라이드 9 형태 2"/>
          <p:cNvSpPr/>
          <p:nvPr>
            <p:custDataLst>
              <p:tags r:id="rId2"/>
            </p:custDataLst>
          </p:nvPr>
        </p:nvSpPr>
        <p:spPr>
          <a:xfrm>
            <a:off x="7067359" y="2760675"/>
            <a:ext cx="3360373" cy="552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67" b="1" dirty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기대효과</a:t>
            </a:r>
            <a:endParaRPr kumimoji="0" lang="zh-CN" altLang="en-US" sz="2667" b="1" i="0" u="none" strike="noStrike" kern="1200" cap="none" spc="0" normalizeH="0" baseline="0" noProof="0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47" name="슬라이드 9 형태 4"/>
          <p:cNvGrpSpPr/>
          <p:nvPr>
            <p:custDataLst>
              <p:tags r:id="rId3"/>
            </p:custDataLst>
          </p:nvPr>
        </p:nvGrpSpPr>
        <p:grpSpPr>
          <a:xfrm>
            <a:off x="0" y="3356992"/>
            <a:ext cx="12192000" cy="72008"/>
            <a:chOff x="2190216" y="0"/>
            <a:chExt cx="7128792" cy="108012"/>
          </a:xfrm>
        </p:grpSpPr>
        <p:sp>
          <p:nvSpPr>
            <p:cNvPr id="50" name="슬라이드 9 형태 4 그룹 1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3" name="슬라이드 9 형태 4 그룹 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6" name="슬라이드 9 형태 4 그룹 3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7" name="슬라이드 9 형태 4 그룹 4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8" name="슬라이드 9 형태 4 그룹 5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74" name="슬라이드 9 형태 4 그룹 6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12" name="슬라이드 9 형태 3">
            <a:extLst>
              <a:ext uri="{FF2B5EF4-FFF2-40B4-BE49-F238E27FC236}">
                <a16:creationId xmlns:a16="http://schemas.microsoft.com/office/drawing/2014/main" id="{8645B4DD-EDC8-6C36-298A-453790DA658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013335" y="2432520"/>
            <a:ext cx="1054024" cy="1066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900" b="0" i="0" u="none" strike="noStrike" kern="1200" cap="none" spc="0" normalizeH="0" baseline="0" noProof="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Impact" panose="020B080603090205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03</a:t>
            </a:r>
            <a:endParaRPr kumimoji="0" lang="zh-CN" altLang="en-US" sz="5900" b="0" i="0" u="none" strike="noStrike" kern="1200" cap="none" spc="0" normalizeH="0" baseline="0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Impact" panose="020B080603090205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16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 autoUpdateAnimBg="0"/>
      <p:bldP spid="39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16 형태 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12560" y="2126744"/>
            <a:ext cx="2909093" cy="29138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" name="슬라이드 16 형태 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313090" y="2126744"/>
            <a:ext cx="2909093" cy="29138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" name="슬라이드 16 형태 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714584" y="2126744"/>
            <a:ext cx="2909093" cy="291383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1" name="슬라이드 16 형태 6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712461" y="2424070"/>
            <a:ext cx="1241363" cy="1016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01</a:t>
            </a:r>
          </a:p>
        </p:txBody>
      </p:sp>
      <p:cxnSp>
        <p:nvCxnSpPr>
          <p:cNvPr id="12" name="슬라이드 16 형태 7"/>
          <p:cNvCxnSpPr/>
          <p:nvPr>
            <p:custDataLst>
              <p:tags r:id="rId5"/>
            </p:custDataLst>
          </p:nvPr>
        </p:nvCxnSpPr>
        <p:spPr>
          <a:xfrm>
            <a:off x="2494092" y="3508467"/>
            <a:ext cx="167234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슬라이드 16 형태 9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150861" y="2424070"/>
            <a:ext cx="1241363" cy="1016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9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02</a:t>
            </a:r>
            <a:endParaRPr kumimoji="0" lang="en-US" altLang="zh-CN" sz="5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15" name="슬라이드 16 형태 10"/>
          <p:cNvCxnSpPr/>
          <p:nvPr>
            <p:custDataLst>
              <p:tags r:id="rId7"/>
            </p:custDataLst>
          </p:nvPr>
        </p:nvCxnSpPr>
        <p:spPr>
          <a:xfrm>
            <a:off x="4940958" y="3508467"/>
            <a:ext cx="167234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슬라이드 16 형태 12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563861" y="2424070"/>
            <a:ext cx="1241363" cy="1016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9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03</a:t>
            </a:r>
            <a:endParaRPr kumimoji="0" lang="en-US" altLang="zh-CN" sz="59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18" name="슬라이드 16 형태 13"/>
          <p:cNvCxnSpPr/>
          <p:nvPr>
            <p:custDataLst>
              <p:tags r:id="rId9"/>
            </p:custDataLst>
          </p:nvPr>
        </p:nvCxnSpPr>
        <p:spPr>
          <a:xfrm>
            <a:off x="7353958" y="3508467"/>
            <a:ext cx="167234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슬라이드 16 형태 17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54879" y="371042"/>
            <a:ext cx="3704079" cy="46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기대효과</a:t>
            </a:r>
            <a:endParaRPr lang="en-US" altLang="zh-CN" sz="2667" b="1" dirty="0">
              <a:solidFill>
                <a:srgbClr val="1D69A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3" name="슬라이드 16 형태 18"/>
          <p:cNvGrpSpPr/>
          <p:nvPr>
            <p:custDataLst>
              <p:tags r:id="rId1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26" name="슬라이드 16 형태 18 그룹 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28" name="슬라이드 16 형태 18 그룹 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29" name="슬라이드 16 형태 18 그룹 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0" name="슬라이드 16 형태 18 그룹 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25" name="슬라이드 16 형태 6">
            <a:extLst>
              <a:ext uri="{FF2B5EF4-FFF2-40B4-BE49-F238E27FC236}">
                <a16:creationId xmlns:a16="http://schemas.microsoft.com/office/drawing/2014/main" id="{2D3F31F5-9AEB-4BE1-8549-165AC8CF6F77}"/>
              </a:ext>
            </a:extLst>
          </p:cNvPr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2755916" y="3583662"/>
            <a:ext cx="1241363" cy="915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noProof="0" dirty="0">
                <a:solidFill>
                  <a:srgbClr val="FFFFFF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빠르게 동물병원</a:t>
            </a:r>
            <a:endParaRPr lang="en-US" altLang="ko-KR" sz="1600" b="1" noProof="0" dirty="0">
              <a:solidFill>
                <a:srgbClr val="FFFFFF"/>
              </a:solidFill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noProof="0" dirty="0">
                <a:solidFill>
                  <a:srgbClr val="FFFFFF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찾기 가능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1" name="슬라이드 16 형태 6">
            <a:extLst>
              <a:ext uri="{FF2B5EF4-FFF2-40B4-BE49-F238E27FC236}">
                <a16:creationId xmlns:a16="http://schemas.microsoft.com/office/drawing/2014/main" id="{EFE163AA-32D1-44CC-8DC2-F8832BDE0B80}"/>
              </a:ext>
            </a:extLst>
          </p:cNvPr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7547967" y="3608495"/>
            <a:ext cx="1241363" cy="1138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noProof="0" dirty="0">
                <a:solidFill>
                  <a:schemeClr val="bg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애견</a:t>
            </a:r>
            <a:r>
              <a:rPr lang="ko-KR" altLang="en-US" sz="3200" b="1" noProof="0" dirty="0">
                <a:solidFill>
                  <a:schemeClr val="bg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보호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4" name="슬라이드 16 형태 6">
            <a:extLst>
              <a:ext uri="{FF2B5EF4-FFF2-40B4-BE49-F238E27FC236}">
                <a16:creationId xmlns:a16="http://schemas.microsoft.com/office/drawing/2014/main" id="{809AE28F-5BF1-CDF9-71CA-2FAEF71C940C}"/>
              </a:ext>
            </a:extLst>
          </p:cNvPr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138428" y="3672950"/>
            <a:ext cx="1241363" cy="1117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추가적으로 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애견 카페</a:t>
            </a:r>
            <a:r>
              <a:rPr lang="en-US" altLang="ko-KR" sz="1400" b="1" dirty="0">
                <a:solidFill>
                  <a:schemeClr val="bg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,</a:t>
            </a:r>
          </a:p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애견 동반 음식점 등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21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  <p:bldP spid="5" grpId="0" animBg="1"/>
      <p:bldP spid="6" grpId="0" animBg="1"/>
      <p:bldP spid="11" grpId="0"/>
      <p:bldP spid="14" grpId="0" animBg="1" autoUpdateAnimBg="0"/>
      <p:bldP spid="17" grpId="0"/>
      <p:bldP spid="22" grpId="0"/>
      <p:bldP spid="25" grpId="0"/>
      <p:bldP spid="31" grpId="0"/>
      <p:bldP spid="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슬라이드 1 형태 1"/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5791200" y="1544124"/>
            <a:ext cx="609600" cy="791981"/>
          </a:xfrm>
          <a:custGeom>
            <a:avLst/>
            <a:gdLst>
              <a:gd name="T0" fmla="*/ 891 w 1347"/>
              <a:gd name="T1" fmla="*/ 639 h 1750"/>
              <a:gd name="T2" fmla="*/ 673 w 1347"/>
              <a:gd name="T3" fmla="*/ 728 h 1750"/>
              <a:gd name="T4" fmla="*/ 555 w 1347"/>
              <a:gd name="T5" fmla="*/ 706 h 1750"/>
              <a:gd name="T6" fmla="*/ 456 w 1347"/>
              <a:gd name="T7" fmla="*/ 639 h 1750"/>
              <a:gd name="T8" fmla="*/ 398 w 1347"/>
              <a:gd name="T9" fmla="*/ 639 h 1750"/>
              <a:gd name="T10" fmla="*/ 397 w 1347"/>
              <a:gd name="T11" fmla="*/ 696 h 1750"/>
              <a:gd name="T12" fmla="*/ 525 w 1347"/>
              <a:gd name="T13" fmla="*/ 781 h 1750"/>
              <a:gd name="T14" fmla="*/ 673 w 1347"/>
              <a:gd name="T15" fmla="*/ 810 h 1750"/>
              <a:gd name="T16" fmla="*/ 949 w 1347"/>
              <a:gd name="T17" fmla="*/ 696 h 1750"/>
              <a:gd name="T18" fmla="*/ 949 w 1347"/>
              <a:gd name="T19" fmla="*/ 639 h 1750"/>
              <a:gd name="T20" fmla="*/ 891 w 1347"/>
              <a:gd name="T21" fmla="*/ 639 h 1750"/>
              <a:gd name="T22" fmla="*/ 987 w 1347"/>
              <a:gd name="T23" fmla="*/ 1525 h 1750"/>
              <a:gd name="T24" fmla="*/ 987 w 1347"/>
              <a:gd name="T25" fmla="*/ 1525 h 1750"/>
              <a:gd name="T26" fmla="*/ 360 w 1347"/>
              <a:gd name="T27" fmla="*/ 1525 h 1750"/>
              <a:gd name="T28" fmla="*/ 318 w 1347"/>
              <a:gd name="T29" fmla="*/ 1566 h 1750"/>
              <a:gd name="T30" fmla="*/ 360 w 1347"/>
              <a:gd name="T31" fmla="*/ 1607 h 1750"/>
              <a:gd name="T32" fmla="*/ 987 w 1347"/>
              <a:gd name="T33" fmla="*/ 1607 h 1750"/>
              <a:gd name="T34" fmla="*/ 1027 w 1347"/>
              <a:gd name="T35" fmla="*/ 1566 h 1750"/>
              <a:gd name="T36" fmla="*/ 987 w 1347"/>
              <a:gd name="T37" fmla="*/ 1525 h 1750"/>
              <a:gd name="T38" fmla="*/ 1347 w 1347"/>
              <a:gd name="T39" fmla="*/ 674 h 1750"/>
              <a:gd name="T40" fmla="*/ 1347 w 1347"/>
              <a:gd name="T41" fmla="*/ 674 h 1750"/>
              <a:gd name="T42" fmla="*/ 1149 w 1347"/>
              <a:gd name="T43" fmla="*/ 198 h 1750"/>
              <a:gd name="T44" fmla="*/ 673 w 1347"/>
              <a:gd name="T45" fmla="*/ 0 h 1750"/>
              <a:gd name="T46" fmla="*/ 197 w 1347"/>
              <a:gd name="T47" fmla="*/ 198 h 1750"/>
              <a:gd name="T48" fmla="*/ 0 w 1347"/>
              <a:gd name="T49" fmla="*/ 674 h 1750"/>
              <a:gd name="T50" fmla="*/ 86 w 1347"/>
              <a:gd name="T51" fmla="*/ 1005 h 1750"/>
              <a:gd name="T52" fmla="*/ 292 w 1347"/>
              <a:gd name="T53" fmla="*/ 1229 h 1750"/>
              <a:gd name="T54" fmla="*/ 292 w 1347"/>
              <a:gd name="T55" fmla="*/ 1418 h 1750"/>
              <a:gd name="T56" fmla="*/ 360 w 1347"/>
              <a:gd name="T57" fmla="*/ 1487 h 1750"/>
              <a:gd name="T58" fmla="*/ 987 w 1347"/>
              <a:gd name="T59" fmla="*/ 1487 h 1750"/>
              <a:gd name="T60" fmla="*/ 1055 w 1347"/>
              <a:gd name="T61" fmla="*/ 1418 h 1750"/>
              <a:gd name="T62" fmla="*/ 1055 w 1347"/>
              <a:gd name="T63" fmla="*/ 1229 h 1750"/>
              <a:gd name="T64" fmla="*/ 1260 w 1347"/>
              <a:gd name="T65" fmla="*/ 1005 h 1750"/>
              <a:gd name="T66" fmla="*/ 1347 w 1347"/>
              <a:gd name="T67" fmla="*/ 674 h 1750"/>
              <a:gd name="T68" fmla="*/ 1142 w 1347"/>
              <a:gd name="T69" fmla="*/ 938 h 1750"/>
              <a:gd name="T70" fmla="*/ 1142 w 1347"/>
              <a:gd name="T71" fmla="*/ 938 h 1750"/>
              <a:gd name="T72" fmla="*/ 1141 w 1347"/>
              <a:gd name="T73" fmla="*/ 938 h 1750"/>
              <a:gd name="T74" fmla="*/ 951 w 1347"/>
              <a:gd name="T75" fmla="*/ 1135 h 1750"/>
              <a:gd name="T76" fmla="*/ 919 w 1347"/>
              <a:gd name="T77" fmla="*/ 1193 h 1750"/>
              <a:gd name="T78" fmla="*/ 918 w 1347"/>
              <a:gd name="T79" fmla="*/ 1193 h 1750"/>
              <a:gd name="T80" fmla="*/ 918 w 1347"/>
              <a:gd name="T81" fmla="*/ 1350 h 1750"/>
              <a:gd name="T82" fmla="*/ 429 w 1347"/>
              <a:gd name="T83" fmla="*/ 1350 h 1750"/>
              <a:gd name="T84" fmla="*/ 429 w 1347"/>
              <a:gd name="T85" fmla="*/ 1193 h 1750"/>
              <a:gd name="T86" fmla="*/ 389 w 1347"/>
              <a:gd name="T87" fmla="*/ 1132 h 1750"/>
              <a:gd name="T88" fmla="*/ 205 w 1347"/>
              <a:gd name="T89" fmla="*/ 938 h 1750"/>
              <a:gd name="T90" fmla="*/ 136 w 1347"/>
              <a:gd name="T91" fmla="*/ 674 h 1750"/>
              <a:gd name="T92" fmla="*/ 294 w 1347"/>
              <a:gd name="T93" fmla="*/ 295 h 1750"/>
              <a:gd name="T94" fmla="*/ 673 w 1347"/>
              <a:gd name="T95" fmla="*/ 137 h 1750"/>
              <a:gd name="T96" fmla="*/ 1053 w 1347"/>
              <a:gd name="T97" fmla="*/ 295 h 1750"/>
              <a:gd name="T98" fmla="*/ 1210 w 1347"/>
              <a:gd name="T99" fmla="*/ 674 h 1750"/>
              <a:gd name="T100" fmla="*/ 1142 w 1347"/>
              <a:gd name="T101" fmla="*/ 938 h 1750"/>
              <a:gd name="T102" fmla="*/ 855 w 1347"/>
              <a:gd name="T103" fmla="*/ 1668 h 1750"/>
              <a:gd name="T104" fmla="*/ 855 w 1347"/>
              <a:gd name="T105" fmla="*/ 1668 h 1750"/>
              <a:gd name="T106" fmla="*/ 492 w 1347"/>
              <a:gd name="T107" fmla="*/ 1668 h 1750"/>
              <a:gd name="T108" fmla="*/ 450 w 1347"/>
              <a:gd name="T109" fmla="*/ 1709 h 1750"/>
              <a:gd name="T110" fmla="*/ 492 w 1347"/>
              <a:gd name="T111" fmla="*/ 1750 h 1750"/>
              <a:gd name="T112" fmla="*/ 855 w 1347"/>
              <a:gd name="T113" fmla="*/ 1750 h 1750"/>
              <a:gd name="T114" fmla="*/ 896 w 1347"/>
              <a:gd name="T115" fmla="*/ 1709 h 1750"/>
              <a:gd name="T116" fmla="*/ 855 w 1347"/>
              <a:gd name="T117" fmla="*/ 1668 h 1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47" h="1750">
                <a:moveTo>
                  <a:pt x="891" y="639"/>
                </a:moveTo>
                <a:cubicBezTo>
                  <a:pt x="836" y="694"/>
                  <a:pt x="758" y="728"/>
                  <a:pt x="673" y="728"/>
                </a:cubicBezTo>
                <a:cubicBezTo>
                  <a:pt x="631" y="728"/>
                  <a:pt x="591" y="720"/>
                  <a:pt x="555" y="706"/>
                </a:cubicBezTo>
                <a:cubicBezTo>
                  <a:pt x="517" y="691"/>
                  <a:pt x="484" y="667"/>
                  <a:pt x="456" y="639"/>
                </a:cubicBezTo>
                <a:cubicBezTo>
                  <a:pt x="440" y="623"/>
                  <a:pt x="413" y="623"/>
                  <a:pt x="398" y="639"/>
                </a:cubicBezTo>
                <a:cubicBezTo>
                  <a:pt x="382" y="655"/>
                  <a:pt x="382" y="681"/>
                  <a:pt x="397" y="696"/>
                </a:cubicBezTo>
                <a:cubicBezTo>
                  <a:pt x="433" y="732"/>
                  <a:pt x="477" y="761"/>
                  <a:pt x="525" y="781"/>
                </a:cubicBezTo>
                <a:cubicBezTo>
                  <a:pt x="570" y="800"/>
                  <a:pt x="621" y="810"/>
                  <a:pt x="673" y="810"/>
                </a:cubicBezTo>
                <a:cubicBezTo>
                  <a:pt x="781" y="810"/>
                  <a:pt x="878" y="767"/>
                  <a:pt x="949" y="696"/>
                </a:cubicBezTo>
                <a:cubicBezTo>
                  <a:pt x="965" y="681"/>
                  <a:pt x="965" y="655"/>
                  <a:pt x="949" y="639"/>
                </a:cubicBezTo>
                <a:cubicBezTo>
                  <a:pt x="933" y="623"/>
                  <a:pt x="907" y="623"/>
                  <a:pt x="891" y="639"/>
                </a:cubicBezTo>
                <a:close/>
                <a:moveTo>
                  <a:pt x="987" y="1525"/>
                </a:moveTo>
                <a:cubicBezTo>
                  <a:pt x="987" y="1525"/>
                  <a:pt x="987" y="1525"/>
                  <a:pt x="987" y="1525"/>
                </a:cubicBezTo>
                <a:cubicBezTo>
                  <a:pt x="360" y="1525"/>
                  <a:pt x="360" y="1525"/>
                  <a:pt x="360" y="1525"/>
                </a:cubicBezTo>
                <a:cubicBezTo>
                  <a:pt x="337" y="1525"/>
                  <a:pt x="318" y="1544"/>
                  <a:pt x="318" y="1566"/>
                </a:cubicBezTo>
                <a:cubicBezTo>
                  <a:pt x="318" y="1589"/>
                  <a:pt x="337" y="1607"/>
                  <a:pt x="360" y="1607"/>
                </a:cubicBezTo>
                <a:cubicBezTo>
                  <a:pt x="987" y="1607"/>
                  <a:pt x="987" y="1607"/>
                  <a:pt x="987" y="1607"/>
                </a:cubicBezTo>
                <a:cubicBezTo>
                  <a:pt x="1009" y="1607"/>
                  <a:pt x="1027" y="1589"/>
                  <a:pt x="1027" y="1566"/>
                </a:cubicBezTo>
                <a:cubicBezTo>
                  <a:pt x="1027" y="1544"/>
                  <a:pt x="1009" y="1525"/>
                  <a:pt x="987" y="1525"/>
                </a:cubicBezTo>
                <a:close/>
                <a:moveTo>
                  <a:pt x="1347" y="674"/>
                </a:moveTo>
                <a:cubicBezTo>
                  <a:pt x="1347" y="674"/>
                  <a:pt x="1347" y="674"/>
                  <a:pt x="1347" y="674"/>
                </a:cubicBezTo>
                <a:cubicBezTo>
                  <a:pt x="1347" y="488"/>
                  <a:pt x="1272" y="320"/>
                  <a:pt x="1149" y="198"/>
                </a:cubicBezTo>
                <a:cubicBezTo>
                  <a:pt x="1027" y="76"/>
                  <a:pt x="859" y="0"/>
                  <a:pt x="673" y="0"/>
                </a:cubicBezTo>
                <a:cubicBezTo>
                  <a:pt x="488" y="0"/>
                  <a:pt x="318" y="76"/>
                  <a:pt x="197" y="198"/>
                </a:cubicBezTo>
                <a:cubicBezTo>
                  <a:pt x="75" y="320"/>
                  <a:pt x="0" y="488"/>
                  <a:pt x="0" y="674"/>
                </a:cubicBezTo>
                <a:cubicBezTo>
                  <a:pt x="0" y="794"/>
                  <a:pt x="31" y="907"/>
                  <a:pt x="86" y="1005"/>
                </a:cubicBezTo>
                <a:cubicBezTo>
                  <a:pt x="138" y="1094"/>
                  <a:pt x="207" y="1171"/>
                  <a:pt x="292" y="1229"/>
                </a:cubicBezTo>
                <a:cubicBezTo>
                  <a:pt x="292" y="1418"/>
                  <a:pt x="292" y="1418"/>
                  <a:pt x="292" y="1418"/>
                </a:cubicBezTo>
                <a:cubicBezTo>
                  <a:pt x="292" y="1456"/>
                  <a:pt x="322" y="1487"/>
                  <a:pt x="360" y="1487"/>
                </a:cubicBezTo>
                <a:cubicBezTo>
                  <a:pt x="987" y="1487"/>
                  <a:pt x="987" y="1487"/>
                  <a:pt x="987" y="1487"/>
                </a:cubicBezTo>
                <a:cubicBezTo>
                  <a:pt x="1025" y="1487"/>
                  <a:pt x="1055" y="1456"/>
                  <a:pt x="1055" y="1418"/>
                </a:cubicBezTo>
                <a:cubicBezTo>
                  <a:pt x="1055" y="1229"/>
                  <a:pt x="1055" y="1229"/>
                  <a:pt x="1055" y="1229"/>
                </a:cubicBezTo>
                <a:cubicBezTo>
                  <a:pt x="1140" y="1171"/>
                  <a:pt x="1210" y="1094"/>
                  <a:pt x="1260" y="1005"/>
                </a:cubicBezTo>
                <a:cubicBezTo>
                  <a:pt x="1316" y="906"/>
                  <a:pt x="1347" y="794"/>
                  <a:pt x="1347" y="674"/>
                </a:cubicBezTo>
                <a:close/>
                <a:moveTo>
                  <a:pt x="1142" y="938"/>
                </a:moveTo>
                <a:cubicBezTo>
                  <a:pt x="1142" y="938"/>
                  <a:pt x="1142" y="938"/>
                  <a:pt x="1142" y="938"/>
                </a:cubicBezTo>
                <a:cubicBezTo>
                  <a:pt x="1141" y="938"/>
                  <a:pt x="1141" y="938"/>
                  <a:pt x="1141" y="938"/>
                </a:cubicBezTo>
                <a:cubicBezTo>
                  <a:pt x="1096" y="1019"/>
                  <a:pt x="1030" y="1087"/>
                  <a:pt x="951" y="1135"/>
                </a:cubicBezTo>
                <a:cubicBezTo>
                  <a:pt x="931" y="1147"/>
                  <a:pt x="919" y="1170"/>
                  <a:pt x="919" y="1193"/>
                </a:cubicBezTo>
                <a:cubicBezTo>
                  <a:pt x="918" y="1193"/>
                  <a:pt x="918" y="1193"/>
                  <a:pt x="918" y="1193"/>
                </a:cubicBezTo>
                <a:cubicBezTo>
                  <a:pt x="918" y="1350"/>
                  <a:pt x="918" y="1350"/>
                  <a:pt x="918" y="1350"/>
                </a:cubicBezTo>
                <a:cubicBezTo>
                  <a:pt x="429" y="1350"/>
                  <a:pt x="429" y="1350"/>
                  <a:pt x="429" y="1350"/>
                </a:cubicBezTo>
                <a:cubicBezTo>
                  <a:pt x="429" y="1193"/>
                  <a:pt x="429" y="1193"/>
                  <a:pt x="429" y="1193"/>
                </a:cubicBezTo>
                <a:cubicBezTo>
                  <a:pt x="429" y="1165"/>
                  <a:pt x="413" y="1142"/>
                  <a:pt x="389" y="1132"/>
                </a:cubicBezTo>
                <a:cubicBezTo>
                  <a:pt x="313" y="1083"/>
                  <a:pt x="249" y="1017"/>
                  <a:pt x="205" y="938"/>
                </a:cubicBezTo>
                <a:cubicBezTo>
                  <a:pt x="161" y="860"/>
                  <a:pt x="136" y="770"/>
                  <a:pt x="136" y="674"/>
                </a:cubicBezTo>
                <a:cubicBezTo>
                  <a:pt x="136" y="527"/>
                  <a:pt x="197" y="392"/>
                  <a:pt x="294" y="295"/>
                </a:cubicBezTo>
                <a:cubicBezTo>
                  <a:pt x="390" y="197"/>
                  <a:pt x="526" y="137"/>
                  <a:pt x="673" y="137"/>
                </a:cubicBezTo>
                <a:cubicBezTo>
                  <a:pt x="821" y="137"/>
                  <a:pt x="956" y="197"/>
                  <a:pt x="1053" y="295"/>
                </a:cubicBezTo>
                <a:cubicBezTo>
                  <a:pt x="1150" y="392"/>
                  <a:pt x="1210" y="527"/>
                  <a:pt x="1210" y="674"/>
                </a:cubicBezTo>
                <a:cubicBezTo>
                  <a:pt x="1210" y="771"/>
                  <a:pt x="1186" y="861"/>
                  <a:pt x="1142" y="938"/>
                </a:cubicBezTo>
                <a:close/>
                <a:moveTo>
                  <a:pt x="855" y="1668"/>
                </a:moveTo>
                <a:cubicBezTo>
                  <a:pt x="855" y="1668"/>
                  <a:pt x="855" y="1668"/>
                  <a:pt x="855" y="1668"/>
                </a:cubicBezTo>
                <a:cubicBezTo>
                  <a:pt x="492" y="1668"/>
                  <a:pt x="492" y="1668"/>
                  <a:pt x="492" y="1668"/>
                </a:cubicBezTo>
                <a:cubicBezTo>
                  <a:pt x="469" y="1668"/>
                  <a:pt x="450" y="1686"/>
                  <a:pt x="450" y="1709"/>
                </a:cubicBezTo>
                <a:cubicBezTo>
                  <a:pt x="450" y="1731"/>
                  <a:pt x="469" y="1750"/>
                  <a:pt x="492" y="1750"/>
                </a:cubicBezTo>
                <a:cubicBezTo>
                  <a:pt x="855" y="1750"/>
                  <a:pt x="855" y="1750"/>
                  <a:pt x="855" y="1750"/>
                </a:cubicBezTo>
                <a:cubicBezTo>
                  <a:pt x="877" y="1750"/>
                  <a:pt x="896" y="1731"/>
                  <a:pt x="896" y="1709"/>
                </a:cubicBezTo>
                <a:cubicBezTo>
                  <a:pt x="896" y="1686"/>
                  <a:pt x="877" y="1668"/>
                  <a:pt x="855" y="166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2" name="슬라이드 1 형태 2"/>
          <p:cNvSpPr txBox="1"/>
          <p:nvPr>
            <p:custDataLst>
              <p:tags r:id="rId2"/>
            </p:custDataLst>
          </p:nvPr>
        </p:nvSpPr>
        <p:spPr>
          <a:xfrm>
            <a:off x="3450270" y="2847493"/>
            <a:ext cx="5291460" cy="1020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333" b="0" i="0" u="none" strike="noStrike" kern="1200" cap="none" spc="0" normalizeH="0" baseline="0" noProof="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감사합니다</a:t>
            </a:r>
            <a:endParaRPr kumimoji="0" lang="zh-CN" altLang="en-US" sz="5333" b="0" i="0" u="none" strike="noStrike" kern="1200" cap="none" spc="0" normalizeH="0" baseline="0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1" name="슬라이드 1 형태 8"/>
          <p:cNvGrpSpPr/>
          <p:nvPr>
            <p:custDataLst>
              <p:tags r:id="rId3"/>
            </p:custDataLst>
          </p:nvPr>
        </p:nvGrpSpPr>
        <p:grpSpPr>
          <a:xfrm>
            <a:off x="0" y="3928725"/>
            <a:ext cx="12192000" cy="72008"/>
            <a:chOff x="2190216" y="0"/>
            <a:chExt cx="7128792" cy="108012"/>
          </a:xfrm>
        </p:grpSpPr>
        <p:sp>
          <p:nvSpPr>
            <p:cNvPr id="4" name="슬라이드 1 형태 8 그룹 1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" name="슬라이드 1 형태 8 그룹 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6" name="슬라이드 1 형태 8 그룹 3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7" name="슬라이드 1 형태 8 그룹 4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8" name="슬라이드 1 형태 8 그룹 5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9" name="슬라이드 1 형태 8 그룹 6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슬라이드 1 형태 4">
            <a:extLst>
              <a:ext uri="{FF2B5EF4-FFF2-40B4-BE49-F238E27FC236}">
                <a16:creationId xmlns:a16="http://schemas.microsoft.com/office/drawing/2014/main" id="{DA845A99-FC43-4C74-B760-9C90DC7E84FD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625179" y="4951059"/>
            <a:ext cx="232408" cy="232405"/>
            <a:chOff x="801291" y="3535885"/>
            <a:chExt cx="219347" cy="219347"/>
          </a:xfrm>
        </p:grpSpPr>
        <p:sp>
          <p:nvSpPr>
            <p:cNvPr id="40" name="슬라이드 1 형태 4 그룹 1">
              <a:extLst>
                <a:ext uri="{FF2B5EF4-FFF2-40B4-BE49-F238E27FC236}">
                  <a16:creationId xmlns:a16="http://schemas.microsoft.com/office/drawing/2014/main" id="{0052F80E-5533-49AF-94F4-F15E7125E5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marL="0" marR="0" lvl="0" indent="0" algn="dist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33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41" name="组合 25">
              <a:extLst>
                <a:ext uri="{FF2B5EF4-FFF2-40B4-BE49-F238E27FC236}">
                  <a16:creationId xmlns:a16="http://schemas.microsoft.com/office/drawing/2014/main" id="{2ED2D042-E7B0-4F03-A108-49958776BC46}"/>
                </a:ext>
              </a:extLst>
            </p:cNvPr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42" name="슬라이드 1 형태 4 그룹 2">
                <a:extLst>
                  <a:ext uri="{FF2B5EF4-FFF2-40B4-BE49-F238E27FC236}">
                    <a16:creationId xmlns:a16="http://schemas.microsoft.com/office/drawing/2014/main" id="{FFCB7962-5CBF-4A89-B168-4C9423315A2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133" b="0" i="0" u="none" strike="noStrike" kern="1200" cap="none" spc="0" normalizeH="0" baseline="0" noProof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Times New Roman" panose="02020603050405020304" pitchFamily="18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43" name="슬라이드 1 형태 4 그룹 3">
                <a:extLst>
                  <a:ext uri="{FF2B5EF4-FFF2-40B4-BE49-F238E27FC236}">
                    <a16:creationId xmlns:a16="http://schemas.microsoft.com/office/drawing/2014/main" id="{458E1067-7BF2-434C-B5EA-BF20B0794334}"/>
                  </a:ext>
                </a:extLst>
              </p:cNvPr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133" b="0" i="0" u="none" strike="noStrike" kern="1200" cap="none" spc="0" normalizeH="0" baseline="0" noProof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Times New Roman" panose="02020603050405020304" pitchFamily="18" charset="0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49" name="슬라이드 1 형태 6">
            <a:extLst>
              <a:ext uri="{FF2B5EF4-FFF2-40B4-BE49-F238E27FC236}">
                <a16:creationId xmlns:a16="http://schemas.microsoft.com/office/drawing/2014/main" id="{3C09044C-61FC-40F9-BCD7-50F77A0E5A54}"/>
              </a:ext>
            </a:extLst>
          </p:cNvPr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3874914" y="4882597"/>
            <a:ext cx="1646605" cy="3359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지도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이창진 강사님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333333">
                  <a:lumMod val="65000"/>
                  <a:lumOff val="35000"/>
                </a:srgb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3" name="슬라이드 1 형태 5">
            <a:extLst>
              <a:ext uri="{FF2B5EF4-FFF2-40B4-BE49-F238E27FC236}">
                <a16:creationId xmlns:a16="http://schemas.microsoft.com/office/drawing/2014/main" id="{51BCF16E-8496-F48B-00A0-D5326C8E158E}"/>
              </a:ext>
            </a:extLst>
          </p:cNvPr>
          <p:cNvGrpSpPr/>
          <p:nvPr>
            <p:custDataLst>
              <p:tags r:id="rId6"/>
            </p:custDataLst>
          </p:nvPr>
        </p:nvGrpSpPr>
        <p:grpSpPr bwMode="auto">
          <a:xfrm>
            <a:off x="7060392" y="4958170"/>
            <a:ext cx="232408" cy="232405"/>
            <a:chOff x="4248" y="3024"/>
            <a:chExt cx="600" cy="599"/>
          </a:xfrm>
        </p:grpSpPr>
        <p:sp>
          <p:nvSpPr>
            <p:cNvPr id="24" name="슬라이드 1 형태 5 그룹 1">
              <a:extLst>
                <a:ext uri="{FF2B5EF4-FFF2-40B4-BE49-F238E27FC236}">
                  <a16:creationId xmlns:a16="http://schemas.microsoft.com/office/drawing/2014/main" id="{F2F39282-78B9-9385-51A8-FD82CBD55E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marL="0" marR="0" lvl="0" indent="0" algn="dist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133" b="0" i="0" u="none" strike="noStrike" kern="1200" cap="none" spc="0" normalizeH="0" baseline="0" noProof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grpSp>
          <p:nvGrpSpPr>
            <p:cNvPr id="25" name="Group 16">
              <a:extLst>
                <a:ext uri="{FF2B5EF4-FFF2-40B4-BE49-F238E27FC236}">
                  <a16:creationId xmlns:a16="http://schemas.microsoft.com/office/drawing/2014/main" id="{52630F3B-4174-98A1-2AE6-248327C67C9E}"/>
                </a:ext>
              </a:extLst>
            </p:cNvPr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26" name="슬라이드 1 형태 5 그룹 2">
                <a:extLst>
                  <a:ext uri="{FF2B5EF4-FFF2-40B4-BE49-F238E27FC236}">
                    <a16:creationId xmlns:a16="http://schemas.microsoft.com/office/drawing/2014/main" id="{30F754C5-6316-4F80-DC76-6EE37718D1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133" b="0" i="0" u="none" strike="noStrike" kern="1200" cap="none" spc="0" normalizeH="0" baseline="0" noProof="0">
                  <a:ln>
                    <a:noFill/>
                  </a:ln>
                  <a:solidFill>
                    <a:srgbClr val="333333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Times New Roman" panose="02020603050405020304" pitchFamily="18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7" name="슬라이드 1 형태 5 그룹 3">
                <a:extLst>
                  <a:ext uri="{FF2B5EF4-FFF2-40B4-BE49-F238E27FC236}">
                    <a16:creationId xmlns:a16="http://schemas.microsoft.com/office/drawing/2014/main" id="{563EFA90-A032-D585-0E30-50DB0C50F25B}"/>
                  </a:ext>
                </a:extLst>
              </p:cNvPr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133" b="0" i="0" u="none" strike="noStrike" kern="1200" cap="none" spc="0" normalizeH="0" baseline="0" noProof="0">
                  <a:ln>
                    <a:noFill/>
                  </a:ln>
                  <a:solidFill>
                    <a:srgbClr val="333333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Times New Roman" panose="02020603050405020304" pitchFamily="18" charset="0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28" name="슬라이드 1 형태 7">
            <a:extLst>
              <a:ext uri="{FF2B5EF4-FFF2-40B4-BE49-F238E27FC236}">
                <a16:creationId xmlns:a16="http://schemas.microsoft.com/office/drawing/2014/main" id="{C71B7FB1-3518-CAC9-58C1-540F99A2C8EC}"/>
              </a:ext>
            </a:extLst>
          </p:cNvPr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380341" y="4882597"/>
            <a:ext cx="1156149" cy="13700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팀원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이영재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333333">
                  <a:lumMod val="65000"/>
                  <a:lumOff val="35000"/>
                </a:srgb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김승우</a:t>
            </a:r>
            <a:endParaRPr lang="en-US" altLang="ko-KR" sz="1400" dirty="0">
              <a:solidFill>
                <a:srgbClr val="333333">
                  <a:lumMod val="65000"/>
                  <a:lumOff val="35000"/>
                </a:srgb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최승호</a:t>
            </a:r>
            <a:endParaRPr lang="en-US" altLang="ko-KR" sz="1400" dirty="0">
              <a:solidFill>
                <a:srgbClr val="333333">
                  <a:lumMod val="65000"/>
                  <a:lumOff val="35000"/>
                </a:srgb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박세인</a:t>
            </a:r>
            <a:endParaRPr lang="en-US" altLang="ko-KR" sz="1400" dirty="0">
              <a:solidFill>
                <a:srgbClr val="333333">
                  <a:lumMod val="65000"/>
                  <a:lumOff val="35000"/>
                </a:srgb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 err="1">
                <a:solidFill>
                  <a:srgbClr val="333333">
                    <a:lumMod val="65000"/>
                    <a:lumOff val="35000"/>
                  </a:srgb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오민섬</a:t>
            </a:r>
            <a:endParaRPr lang="en-US" altLang="ko-KR" sz="1400" dirty="0">
              <a:solidFill>
                <a:srgbClr val="333333">
                  <a:lumMod val="65000"/>
                  <a:lumOff val="35000"/>
                </a:srgb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9" name="슬라이드 1 형태 3">
            <a:extLst>
              <a:ext uri="{FF2B5EF4-FFF2-40B4-BE49-F238E27FC236}">
                <a16:creationId xmlns:a16="http://schemas.microsoft.com/office/drawing/2014/main" id="{28DBA3CB-9D8A-9C77-EBAC-62B297635614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3161193" y="4108047"/>
            <a:ext cx="6098091" cy="333617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lvl="0" algn="ctr" defTabSz="1219170" latinLnBrk="0">
              <a:lnSpc>
                <a:spcPct val="120000"/>
              </a:lnSpc>
              <a:defRPr/>
            </a:pPr>
            <a:r>
              <a:rPr lang="fr-FR" altLang="zh-CN" sz="1400" dirty="0" err="1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Multicampus</a:t>
            </a:r>
            <a:r>
              <a:rPr lang="fr-FR" altLang="zh-CN" sz="1400" dirty="0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– semi </a:t>
            </a:r>
            <a:r>
              <a:rPr lang="fr-FR" altLang="zh-CN" sz="1400" dirty="0" err="1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project</a:t>
            </a:r>
            <a:r>
              <a:rPr lang="fr-FR" altLang="zh-CN" sz="1400" dirty="0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(Dog web) 3</a:t>
            </a:r>
            <a:r>
              <a:rPr lang="ko-KR" altLang="en-US" sz="1400" dirty="0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조</a:t>
            </a:r>
            <a:r>
              <a:rPr lang="fr-FR" altLang="zh-CN" sz="1400" dirty="0">
                <a:solidFill>
                  <a:srgbClr val="FFFFFF">
                    <a:lumMod val="50000"/>
                  </a:srgbClr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0" name="슬라이드 9 형태 2">
            <a:extLst>
              <a:ext uri="{FF2B5EF4-FFF2-40B4-BE49-F238E27FC236}">
                <a16:creationId xmlns:a16="http://schemas.microsoft.com/office/drawing/2014/main" id="{09EBB551-D72C-7369-487B-E79F28D44F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767627" y="2433110"/>
            <a:ext cx="336037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219170" latinLnBrk="0">
              <a:defRPr/>
            </a:pPr>
            <a:r>
              <a:rPr lang="ko-KR" altLang="en-US" sz="2800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웹 페이지 시연</a:t>
            </a:r>
            <a:endParaRPr lang="zh-CN" altLang="en-US" sz="2800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1" name="슬라이드 9 형태 3">
            <a:extLst>
              <a:ext uri="{FF2B5EF4-FFF2-40B4-BE49-F238E27FC236}">
                <a16:creationId xmlns:a16="http://schemas.microsoft.com/office/drawing/2014/main" id="{6AE4F5CE-9E76-E55C-E2B2-E1BF09D68E8E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4347806" y="2031858"/>
            <a:ext cx="1054024" cy="1066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900" b="0" i="0" u="none" strike="noStrike" kern="1200" cap="none" spc="0" normalizeH="0" baseline="0" noProof="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Impact" panose="020B080603090205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04</a:t>
            </a:r>
            <a:endParaRPr kumimoji="0" lang="zh-CN" altLang="en-US" sz="5900" b="0" i="0" u="none" strike="noStrike" kern="1200" cap="none" spc="0" normalizeH="0" baseline="0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Impact" panose="020B080603090205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208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/>
      <p:bldP spid="49" grpId="0"/>
      <p:bldP spid="28" grpId="0"/>
      <p:bldP spid="29" grpId="0"/>
      <p:bldP spid="30" grpId="0"/>
      <p:bldP spid="3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슬라이드 2 형태 1"/>
          <p:cNvGrpSpPr/>
          <p:nvPr>
            <p:custDataLst>
              <p:tags r:id="rId1"/>
            </p:custDataLst>
          </p:nvPr>
        </p:nvGrpSpPr>
        <p:grpSpPr>
          <a:xfrm>
            <a:off x="4392150" y="1500466"/>
            <a:ext cx="3407701" cy="63239"/>
            <a:chOff x="2190216" y="0"/>
            <a:chExt cx="4752528" cy="108012"/>
          </a:xfrm>
        </p:grpSpPr>
        <p:sp>
          <p:nvSpPr>
            <p:cNvPr id="4" name="슬라이드 2 형태 1 그룹 1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" name="슬라이드 2 형태 1 그룹 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6" name="슬라이드 2 형태 1 그룹 3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7" name="슬라이드 2 형태 1 그룹 4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36" name="슬라이드 2 형태 2"/>
          <p:cNvSpPr txBox="1"/>
          <p:nvPr>
            <p:custDataLst>
              <p:tags r:id="rId2"/>
            </p:custDataLst>
          </p:nvPr>
        </p:nvSpPr>
        <p:spPr>
          <a:xfrm>
            <a:off x="5089080" y="417660"/>
            <a:ext cx="1971040" cy="113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733" b="1" i="0" u="none" strike="noStrike" kern="1200" cap="none" spc="0" normalizeH="0" baseline="0" noProof="0" dirty="0">
                <a:ln w="6350">
                  <a:noFill/>
                </a:ln>
                <a:solidFill>
                  <a:srgbClr val="1D69A3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목   차</a:t>
            </a:r>
            <a:endParaRPr kumimoji="0" lang="en-US" altLang="zh-CN" sz="3733" b="1" i="0" u="none" strike="noStrike" kern="1200" cap="none" spc="0" normalizeH="0" baseline="0" noProof="0" dirty="0">
              <a:ln w="6350">
                <a:noFill/>
              </a:ln>
              <a:solidFill>
                <a:srgbClr val="1D69A3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133" b="1" i="0" u="none" strike="noStrike" kern="1200" cap="none" spc="0" normalizeH="0" baseline="0" noProof="0" dirty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CONTENTS</a:t>
            </a:r>
            <a:endParaRPr kumimoji="0" lang="zh-CN" altLang="en-US" sz="2133" b="1" i="0" u="none" strike="noStrike" kern="1200" cap="none" spc="0" normalizeH="0" baseline="0" noProof="0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effectLst/>
              <a:uLnTx/>
              <a:uFillTx/>
              <a:latin typeface="Arial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" name="슬라이드 2 형태 3"/>
          <p:cNvGrpSpPr/>
          <p:nvPr>
            <p:custDataLst>
              <p:tags r:id="rId3"/>
            </p:custDataLst>
          </p:nvPr>
        </p:nvGrpSpPr>
        <p:grpSpPr>
          <a:xfrm>
            <a:off x="1780045" y="3346388"/>
            <a:ext cx="2016723" cy="2527653"/>
            <a:chOff x="522514" y="3027330"/>
            <a:chExt cx="1512542" cy="1440160"/>
          </a:xfrm>
        </p:grpSpPr>
        <p:sp>
          <p:nvSpPr>
            <p:cNvPr id="54" name="슬라이드 2 형태 3 그룹 1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cxnSp>
          <p:nvCxnSpPr>
            <p:cNvPr id="55" name="슬라이드 2 형태 3 그룹 2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슬라이드 2 형태 4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7016160" y="2691011"/>
            <a:ext cx="507312" cy="330552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0" name="슬라이드 2 형태 5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4816750" y="2667719"/>
            <a:ext cx="382485" cy="383483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1" name="슬라이드 2 형태 6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9375030" y="2663048"/>
            <a:ext cx="328557" cy="417435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3" name="슬라이드 2 형태 8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2550324" y="2663048"/>
            <a:ext cx="465373" cy="386477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74" name="슬라이드 2 형태 9"/>
          <p:cNvGrpSpPr/>
          <p:nvPr>
            <p:custDataLst>
              <p:tags r:id="rId8"/>
            </p:custDataLst>
          </p:nvPr>
        </p:nvGrpSpPr>
        <p:grpSpPr>
          <a:xfrm>
            <a:off x="3972912" y="3346388"/>
            <a:ext cx="2016723" cy="2527653"/>
            <a:chOff x="522514" y="3027330"/>
            <a:chExt cx="1512542" cy="1440160"/>
          </a:xfrm>
        </p:grpSpPr>
        <p:sp>
          <p:nvSpPr>
            <p:cNvPr id="75" name="슬라이드 2 형태 9 그룹 1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cxnSp>
          <p:nvCxnSpPr>
            <p:cNvPr id="76" name="슬라이드 2 형태 9 그룹 2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슬라이드 2 형태 11"/>
          <p:cNvGrpSpPr/>
          <p:nvPr>
            <p:custDataLst>
              <p:tags r:id="rId9"/>
            </p:custDataLst>
          </p:nvPr>
        </p:nvGrpSpPr>
        <p:grpSpPr>
          <a:xfrm>
            <a:off x="8562696" y="3341943"/>
            <a:ext cx="2016723" cy="2527653"/>
            <a:chOff x="522514" y="3027330"/>
            <a:chExt cx="1512542" cy="1440160"/>
          </a:xfrm>
        </p:grpSpPr>
        <p:sp>
          <p:nvSpPr>
            <p:cNvPr id="81" name="슬라이드 2 형태 11 그룹 1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cxnSp>
          <p:nvCxnSpPr>
            <p:cNvPr id="82" name="슬라이드 2 형태 11 그룹 2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슬라이드 2 형태 12"/>
          <p:cNvGrpSpPr/>
          <p:nvPr>
            <p:custDataLst>
              <p:tags r:id="rId10"/>
            </p:custDataLst>
          </p:nvPr>
        </p:nvGrpSpPr>
        <p:grpSpPr>
          <a:xfrm>
            <a:off x="6267804" y="3346388"/>
            <a:ext cx="2016723" cy="2527653"/>
            <a:chOff x="522514" y="3027330"/>
            <a:chExt cx="1512542" cy="1440160"/>
          </a:xfrm>
        </p:grpSpPr>
        <p:sp>
          <p:nvSpPr>
            <p:cNvPr id="84" name="슬라이드 2 형태 12 그룹 1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cxnSp>
          <p:nvCxnSpPr>
            <p:cNvPr id="85" name="슬라이드 2 형태 12 그룹 2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슬라이드 2 형태 14"/>
          <p:cNvSpPr/>
          <p:nvPr>
            <p:custDataLst>
              <p:tags r:id="rId11"/>
            </p:custDataLst>
          </p:nvPr>
        </p:nvSpPr>
        <p:spPr>
          <a:xfrm>
            <a:off x="4353808" y="4066441"/>
            <a:ext cx="1239443" cy="16013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 latinLnBrk="0">
              <a:lnSpc>
                <a:spcPct val="150000"/>
              </a:lnSpc>
              <a:defRPr/>
            </a:pPr>
            <a:r>
              <a:rPr lang="en-US" altLang="zh-CN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DB</a:t>
            </a: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구성도</a:t>
            </a: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lvl="0" algn="ctr" defTabSz="1219170" latinLnBrk="0">
              <a:lnSpc>
                <a:spcPct val="150000"/>
              </a:lnSpc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시스템 흐름도</a:t>
            </a: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lvl="0" algn="ctr" defTabSz="1219170" latinLnBrk="0">
              <a:lnSpc>
                <a:spcPct val="150000"/>
              </a:lnSpc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웹페이지 기능</a:t>
            </a: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lvl="0" algn="ctr" defTabSz="1219170" latinLnBrk="0">
              <a:lnSpc>
                <a:spcPct val="150000"/>
              </a:lnSpc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업무 분장</a:t>
            </a: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lvl="0" algn="ctr" defTabSz="1219170" latinLnBrk="0">
              <a:lnSpc>
                <a:spcPct val="150000"/>
              </a:lnSpc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시행착오</a:t>
            </a:r>
            <a:r>
              <a:rPr lang="en-US" altLang="ko-KR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(</a:t>
            </a: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오류</a:t>
            </a:r>
            <a:r>
              <a:rPr lang="en-US" altLang="ko-KR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)</a:t>
            </a:r>
          </a:p>
        </p:txBody>
      </p:sp>
      <p:sp>
        <p:nvSpPr>
          <p:cNvPr id="61" name="슬라이드 2 형태 15"/>
          <p:cNvSpPr/>
          <p:nvPr>
            <p:custDataLst>
              <p:tags r:id="rId12"/>
            </p:custDataLst>
          </p:nvPr>
        </p:nvSpPr>
        <p:spPr>
          <a:xfrm>
            <a:off x="2083896" y="4066440"/>
            <a:ext cx="1359668" cy="3704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219170" latinLnBrk="0">
              <a:lnSpc>
                <a:spcPct val="150000"/>
              </a:lnSpc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시스템 개발 배경</a:t>
            </a:r>
            <a:endParaRPr kumimoji="0" lang="zh-CN" altLang="en-US" sz="1333" b="1" i="0" u="none" strike="noStrike" kern="1200" cap="none" spc="0" normalizeH="0" baseline="0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2" name="슬라이드 2 형태 16"/>
          <p:cNvSpPr/>
          <p:nvPr>
            <p:custDataLst>
              <p:tags r:id="rId13"/>
            </p:custDataLst>
          </p:nvPr>
        </p:nvSpPr>
        <p:spPr>
          <a:xfrm>
            <a:off x="6877806" y="4066441"/>
            <a:ext cx="806631" cy="3704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219170" latinLnBrk="0">
              <a:lnSpc>
                <a:spcPct val="150000"/>
              </a:lnSpc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기대효과</a:t>
            </a: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5" name="슬라이드 2 형태 19"/>
          <p:cNvSpPr/>
          <p:nvPr>
            <p:custDataLst>
              <p:tags r:id="rId14"/>
            </p:custDataLst>
          </p:nvPr>
        </p:nvSpPr>
        <p:spPr>
          <a:xfrm>
            <a:off x="4386678" y="3473774"/>
            <a:ext cx="116570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219170" latinLnBrk="0">
              <a:defRPr/>
            </a:pPr>
            <a:r>
              <a:rPr lang="ko-KR" altLang="en-US" sz="1600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시스템 구성</a:t>
            </a:r>
            <a:endParaRPr lang="zh-CN" altLang="en-US" sz="1600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6" name="슬라이드 2 형태 20"/>
          <p:cNvSpPr/>
          <p:nvPr>
            <p:custDataLst>
              <p:tags r:id="rId15"/>
            </p:custDataLst>
          </p:nvPr>
        </p:nvSpPr>
        <p:spPr>
          <a:xfrm>
            <a:off x="2013648" y="3473774"/>
            <a:ext cx="15175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noProof="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개발 배경</a:t>
            </a:r>
            <a:endParaRPr kumimoji="0" lang="zh-CN" altLang="en-US" sz="1600" b="1" i="0" u="none" strike="noStrike" kern="1200" cap="none" spc="0" normalizeH="0" baseline="0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7" name="슬라이드 2 형태 21"/>
          <p:cNvSpPr/>
          <p:nvPr>
            <p:custDataLst>
              <p:tags r:id="rId16"/>
            </p:custDataLst>
          </p:nvPr>
        </p:nvSpPr>
        <p:spPr>
          <a:xfrm>
            <a:off x="6825592" y="3473774"/>
            <a:ext cx="9284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219170" latinLnBrk="0">
              <a:defRPr/>
            </a:pPr>
            <a:r>
              <a:rPr lang="ko-KR" altLang="en-US" sz="1600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기대효과</a:t>
            </a:r>
            <a:endParaRPr lang="zh-CN" altLang="en-US" sz="1600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8" name="슬라이드 2 형태 22"/>
          <p:cNvSpPr/>
          <p:nvPr>
            <p:custDataLst>
              <p:tags r:id="rId17"/>
            </p:custDataLst>
          </p:nvPr>
        </p:nvSpPr>
        <p:spPr>
          <a:xfrm>
            <a:off x="8866310" y="3490311"/>
            <a:ext cx="14029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219170" latinLnBrk="0">
              <a:defRPr/>
            </a:pPr>
            <a:r>
              <a:rPr lang="ko-KR" altLang="en-US" sz="1600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웹 페이지 시현</a:t>
            </a:r>
            <a:endParaRPr lang="zh-CN" altLang="en-US" sz="1600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62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69" grpId="0" animBg="1"/>
      <p:bldP spid="70" grpId="0" animBg="1"/>
      <p:bldP spid="71" grpId="0" animBg="1"/>
      <p:bldP spid="73" grpId="0" animBg="1"/>
      <p:bldP spid="60" grpId="0"/>
      <p:bldP spid="61" grpId="0"/>
      <p:bldP spid="62" grpId="0"/>
      <p:bldP spid="65" grpId="0"/>
      <p:bldP spid="66" grpId="0"/>
      <p:bldP spid="67" grpId="0"/>
      <p:bldP spid="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슬라이드 3 형태 1"/>
          <p:cNvSpPr/>
          <p:nvPr>
            <p:custDataLst>
              <p:tags r:id="rId1"/>
            </p:custDataLst>
          </p:nvPr>
        </p:nvSpPr>
        <p:spPr>
          <a:xfrm>
            <a:off x="6119654" y="3569059"/>
            <a:ext cx="1590500" cy="3704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lvl="0" indent="-228594" defTabSz="121917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시스템 개발 배경</a:t>
            </a:r>
            <a:endParaRPr lang="zh-CN" altLang="en-US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9" name="슬라이드 3 형태 2"/>
          <p:cNvSpPr/>
          <p:nvPr>
            <p:custDataLst>
              <p:tags r:id="rId2"/>
            </p:custDataLst>
          </p:nvPr>
        </p:nvSpPr>
        <p:spPr>
          <a:xfrm>
            <a:off x="7067359" y="2760675"/>
            <a:ext cx="2748937" cy="556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67" b="1" dirty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개발 배경</a:t>
            </a:r>
            <a:endParaRPr kumimoji="0" lang="zh-CN" altLang="en-US" sz="2667" b="1" i="0" u="none" strike="noStrike" kern="1200" cap="none" spc="0" normalizeH="0" baseline="0" noProof="0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1" name="슬라이드 3 형태 3"/>
          <p:cNvSpPr/>
          <p:nvPr>
            <p:custDataLst>
              <p:tags r:id="rId3"/>
            </p:custDataLst>
          </p:nvPr>
        </p:nvSpPr>
        <p:spPr>
          <a:xfrm>
            <a:off x="6099680" y="2354802"/>
            <a:ext cx="1054024" cy="1066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900" b="0" i="0" u="none" strike="noStrike" kern="1200" cap="none" spc="0" normalizeH="0" baseline="0" noProof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Impact" panose="020B080603090205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01</a:t>
            </a:r>
            <a:endParaRPr kumimoji="0" lang="zh-CN" altLang="en-US" sz="5900" b="0" i="0" u="none" strike="noStrike" kern="1200" cap="none" spc="0" normalizeH="0" baseline="0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Impact" panose="020B080603090205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47" name="슬라이드 3 형태 4"/>
          <p:cNvGrpSpPr/>
          <p:nvPr>
            <p:custDataLst>
              <p:tags r:id="rId4"/>
            </p:custDataLst>
          </p:nvPr>
        </p:nvGrpSpPr>
        <p:grpSpPr>
          <a:xfrm>
            <a:off x="0" y="3356992"/>
            <a:ext cx="12192000" cy="72008"/>
            <a:chOff x="2190216" y="0"/>
            <a:chExt cx="7128792" cy="108012"/>
          </a:xfrm>
        </p:grpSpPr>
        <p:sp>
          <p:nvSpPr>
            <p:cNvPr id="50" name="슬라이드 3 형태 4 그룹 1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3" name="슬라이드 3 형태 4 그룹 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6" name="슬라이드 3 형태 4 그룹 3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7" name="슬라이드 3 형태 4 그룹 4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8" name="슬라이드 3 형태 4 그룹 5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74" name="슬라이드 3 형태 4 그룹 6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2647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 autoUpdateAnimBg="0"/>
      <p:bldP spid="39" grpId="0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슬라이드 4 형태 14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54879" y="371042"/>
            <a:ext cx="3704079" cy="46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defTabSz="1219170" latinLnBrk="0">
              <a:lnSpc>
                <a:spcPct val="120000"/>
              </a:lnSpc>
              <a:defRPr/>
            </a:pPr>
            <a:r>
              <a:rPr lang="ko-KR" altLang="en-US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개발 배경</a:t>
            </a:r>
            <a:endParaRPr lang="en-US" altLang="zh-CN" sz="2667" b="1" dirty="0">
              <a:solidFill>
                <a:srgbClr val="1D69A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48" name="슬라이드 4 형태 15"/>
          <p:cNvGrpSpPr/>
          <p:nvPr>
            <p:custDataLst>
              <p:tags r:id="rId2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슬라이드 4 형태 15 그룹 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0" name="슬라이드 4 형태 15 그룹 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1" name="슬라이드 4 형태 15 그룹 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2" name="슬라이드 4 형태 15 그룹 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E20099E-46EC-EC03-CBD2-595A73B529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521" y="1135399"/>
            <a:ext cx="2339251" cy="1818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E85C96-0FDA-B74A-A24F-0BBFCDF42E53}"/>
              </a:ext>
            </a:extLst>
          </p:cNvPr>
          <p:cNvSpPr txBox="1"/>
          <p:nvPr/>
        </p:nvSpPr>
        <p:spPr>
          <a:xfrm>
            <a:off x="510474" y="2886363"/>
            <a:ext cx="2966778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박세인 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–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카카오 </a:t>
            </a:r>
            <a:r>
              <a:rPr lang="en-US" altLang="ko-KR" sz="2000" b="1" dirty="0" err="1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api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활용</a:t>
            </a:r>
            <a:endParaRPr lang="en-US" altLang="ko-KR" sz="2000" b="1" dirty="0">
              <a:solidFill>
                <a:schemeClr val="tx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B5CE0E8-79DF-853B-134F-1BA6A20496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6731" y="1135399"/>
            <a:ext cx="2262125" cy="183888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9ABF23-8663-BD2B-E0C8-13C3CA6F876C}"/>
              </a:ext>
            </a:extLst>
          </p:cNvPr>
          <p:cNvSpPr txBox="1"/>
          <p:nvPr/>
        </p:nvSpPr>
        <p:spPr>
          <a:xfrm>
            <a:off x="4150442" y="2893097"/>
            <a:ext cx="2966778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김승우 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–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애견에 관심</a:t>
            </a:r>
            <a:endParaRPr lang="en-US" altLang="ko-KR" sz="2000" b="1" dirty="0">
              <a:solidFill>
                <a:schemeClr val="tx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22C4FF1-8774-0301-C76F-A326E7524B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08436" y="3729598"/>
            <a:ext cx="2165427" cy="183888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396E9E-953A-5091-33FB-6CAD80759103}"/>
              </a:ext>
            </a:extLst>
          </p:cNvPr>
          <p:cNvSpPr txBox="1"/>
          <p:nvPr/>
        </p:nvSpPr>
        <p:spPr>
          <a:xfrm>
            <a:off x="2627190" y="5512343"/>
            <a:ext cx="2426753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 b="1" dirty="0" err="1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오민섬</a:t>
            </a:r>
            <a:r>
              <a:rPr lang="en-US" altLang="ko-KR" sz="16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최승호</a:t>
            </a:r>
            <a:r>
              <a:rPr lang="en-US" altLang="ko-KR" sz="16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6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이영재 </a:t>
            </a:r>
            <a:endParaRPr lang="en-US" altLang="ko-KR" sz="1600" b="1" dirty="0">
              <a:solidFill>
                <a:schemeClr val="tx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6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공공데이터를 활용</a:t>
            </a:r>
            <a:endParaRPr lang="en-US" altLang="ko-KR" sz="1600" b="1" dirty="0">
              <a:solidFill>
                <a:schemeClr val="tx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3" name="더하기 기호 12">
            <a:extLst>
              <a:ext uri="{FF2B5EF4-FFF2-40B4-BE49-F238E27FC236}">
                <a16:creationId xmlns:a16="http://schemas.microsoft.com/office/drawing/2014/main" id="{10DD7F5F-00FF-B49E-9653-AEB0262395FD}"/>
              </a:ext>
            </a:extLst>
          </p:cNvPr>
          <p:cNvSpPr/>
          <p:nvPr/>
        </p:nvSpPr>
        <p:spPr>
          <a:xfrm>
            <a:off x="3206146" y="3048597"/>
            <a:ext cx="685530" cy="723735"/>
          </a:xfrm>
          <a:prstGeom prst="mathPlu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같음 기호 13">
            <a:extLst>
              <a:ext uri="{FF2B5EF4-FFF2-40B4-BE49-F238E27FC236}">
                <a16:creationId xmlns:a16="http://schemas.microsoft.com/office/drawing/2014/main" id="{F2979578-7439-40AB-8B45-E950B35207C0}"/>
              </a:ext>
            </a:extLst>
          </p:cNvPr>
          <p:cNvSpPr/>
          <p:nvPr/>
        </p:nvSpPr>
        <p:spPr>
          <a:xfrm>
            <a:off x="7019207" y="3045632"/>
            <a:ext cx="1252847" cy="811285"/>
          </a:xfrm>
          <a:prstGeom prst="mathEqual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6E2556D-08E9-0E9A-D3A9-EEC6B9DEC6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513" y="2107963"/>
            <a:ext cx="1343311" cy="134331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8E40247-D954-FD9D-FAC4-F8B003E7111D}"/>
              </a:ext>
            </a:extLst>
          </p:cNvPr>
          <p:cNvSpPr txBox="1"/>
          <p:nvPr/>
        </p:nvSpPr>
        <p:spPr>
          <a:xfrm>
            <a:off x="8909536" y="3569309"/>
            <a:ext cx="2966778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Dog web service</a:t>
            </a:r>
          </a:p>
        </p:txBody>
      </p:sp>
    </p:spTree>
    <p:extLst>
      <p:ext uri="{BB962C8B-B14F-4D97-AF65-F5344CB8AC3E}">
        <p14:creationId xmlns:p14="http://schemas.microsoft.com/office/powerpoint/2010/main" val="1993103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12" grpId="0"/>
      <p:bldP spid="17" grpId="0"/>
      <p:bldP spid="20" grpId="0"/>
      <p:bldP spid="13" grpId="0" animBg="1"/>
      <p:bldP spid="14" grpId="0" animBg="1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슬라이드 9 형태 1"/>
          <p:cNvSpPr/>
          <p:nvPr>
            <p:custDataLst>
              <p:tags r:id="rId1"/>
            </p:custDataLst>
          </p:nvPr>
        </p:nvSpPr>
        <p:spPr>
          <a:xfrm>
            <a:off x="6119654" y="3569060"/>
            <a:ext cx="1470274" cy="2216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0" lvl="0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228594" indent="-228594" defTabSz="121917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1333" b="1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DB </a:t>
            </a:r>
            <a:r>
              <a:rPr lang="ko-KR" altLang="en-US" sz="1333" b="1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구성도</a:t>
            </a: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228594" marR="0" lvl="0" indent="-228594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시스템 흐름도</a:t>
            </a: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228594" marR="0" lvl="0" indent="-228594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웹페이지 기능</a:t>
            </a: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228594" marR="0" lvl="0" indent="-228594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업무 분장</a:t>
            </a:r>
            <a:endParaRPr lang="en-US" altLang="ko-KR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228594" marR="0" lvl="0" indent="-228594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시행착오</a:t>
            </a:r>
            <a:r>
              <a:rPr lang="en-US" altLang="ko-KR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(</a:t>
            </a:r>
            <a:r>
              <a:rPr lang="ko-KR" altLang="en-US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오류</a:t>
            </a:r>
            <a:r>
              <a:rPr lang="en-US" altLang="ko-KR" sz="1333" b="1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)</a:t>
            </a:r>
            <a:endParaRPr lang="zh-CN" altLang="en-US" sz="1333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  <a:p>
            <a:pPr marL="228594" marR="0" lvl="0" indent="-228594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endParaRPr kumimoji="0" lang="ko-KR" altLang="en-US" sz="1333" b="1" i="0" u="none" strike="noStrike" kern="1200" cap="none" spc="0" normalizeH="0" baseline="0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39" name="슬라이드 9 형태 2"/>
          <p:cNvSpPr/>
          <p:nvPr>
            <p:custDataLst>
              <p:tags r:id="rId2"/>
            </p:custDataLst>
          </p:nvPr>
        </p:nvSpPr>
        <p:spPr>
          <a:xfrm>
            <a:off x="7067359" y="2760675"/>
            <a:ext cx="3360373" cy="552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667" b="1" i="0" u="none" strike="noStrike" kern="1200" cap="none" spc="0" normalizeH="0" baseline="0" noProof="0" dirty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시스템 구성</a:t>
            </a:r>
            <a:endParaRPr kumimoji="0" lang="zh-CN" altLang="en-US" sz="2667" b="1" i="0" u="none" strike="noStrike" kern="1200" cap="none" spc="0" normalizeH="0" baseline="0" noProof="0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1" name="슬라이드 9 형태 3"/>
          <p:cNvSpPr/>
          <p:nvPr>
            <p:custDataLst>
              <p:tags r:id="rId3"/>
            </p:custDataLst>
          </p:nvPr>
        </p:nvSpPr>
        <p:spPr>
          <a:xfrm>
            <a:off x="6099680" y="2354802"/>
            <a:ext cx="1054024" cy="1066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900" b="0" i="0" u="none" strike="noStrike" kern="1200" cap="none" spc="0" normalizeH="0" baseline="0" noProof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Impact" panose="020B080603090205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02</a:t>
            </a:r>
            <a:endParaRPr kumimoji="0" lang="zh-CN" altLang="en-US" sz="5900" b="0" i="0" u="none" strike="noStrike" kern="1200" cap="none" spc="0" normalizeH="0" baseline="0" noProof="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Impact" panose="020B080603090205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47" name="슬라이드 9 형태 4"/>
          <p:cNvGrpSpPr/>
          <p:nvPr>
            <p:custDataLst>
              <p:tags r:id="rId4"/>
            </p:custDataLst>
          </p:nvPr>
        </p:nvGrpSpPr>
        <p:grpSpPr>
          <a:xfrm>
            <a:off x="0" y="3356992"/>
            <a:ext cx="12192000" cy="72008"/>
            <a:chOff x="2190216" y="0"/>
            <a:chExt cx="7128792" cy="108012"/>
          </a:xfrm>
        </p:grpSpPr>
        <p:sp>
          <p:nvSpPr>
            <p:cNvPr id="50" name="슬라이드 9 형태 4 그룹 1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3" name="슬라이드 9 형태 4 그룹 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6" name="슬라이드 9 형태 4 그룹 3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7" name="슬라이드 9 형태 4 그룹 4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58" name="슬라이드 9 형태 4 그룹 5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74" name="슬라이드 9 형태 4 그룹 6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2754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 autoUpdateAnimBg="0"/>
      <p:bldP spid="39" grpId="0"/>
      <p:bldP spid="4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슬라이드 5 형태 18">
            <a:extLst>
              <a:ext uri="{FF2B5EF4-FFF2-40B4-BE49-F238E27FC236}">
                <a16:creationId xmlns:a16="http://schemas.microsoft.com/office/drawing/2014/main" id="{BE201D29-E61B-4E2A-A9CD-7E267D79F16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54879" y="371042"/>
            <a:ext cx="3704079" cy="46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DB</a:t>
            </a:r>
            <a:r>
              <a:rPr lang="ko-KR" altLang="en-US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구성도</a:t>
            </a:r>
            <a:endParaRPr lang="en-US" altLang="zh-CN" sz="2667" b="1" dirty="0">
              <a:solidFill>
                <a:srgbClr val="1D69A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33" name="슬라이드 5 형태 19">
            <a:extLst>
              <a:ext uri="{FF2B5EF4-FFF2-40B4-BE49-F238E27FC236}">
                <a16:creationId xmlns:a16="http://schemas.microsoft.com/office/drawing/2014/main" id="{1DF57C94-494D-45D7-A2E9-1C25D5272A7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54879" y="907848"/>
            <a:ext cx="1199456" cy="74689"/>
            <a:chOff x="0" y="2842590"/>
            <a:chExt cx="7054752" cy="89199"/>
          </a:xfrm>
        </p:grpSpPr>
        <p:sp>
          <p:nvSpPr>
            <p:cNvPr id="34" name="슬라이드 5 형태 19 그룹 1">
              <a:extLst>
                <a:ext uri="{FF2B5EF4-FFF2-40B4-BE49-F238E27FC236}">
                  <a16:creationId xmlns:a16="http://schemas.microsoft.com/office/drawing/2014/main" id="{82C03C13-983F-471A-865A-7EB062E233CB}"/>
                </a:ext>
              </a:extLst>
            </p:cNvPr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5" name="슬라이드 5 형태 19 그룹 2">
              <a:extLst>
                <a:ext uri="{FF2B5EF4-FFF2-40B4-BE49-F238E27FC236}">
                  <a16:creationId xmlns:a16="http://schemas.microsoft.com/office/drawing/2014/main" id="{5412F696-21A3-4DB7-8410-AD91FB42C3B6}"/>
                </a:ext>
              </a:extLst>
            </p:cNvPr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6" name="슬라이드 5 형태 19 그룹 3">
              <a:extLst>
                <a:ext uri="{FF2B5EF4-FFF2-40B4-BE49-F238E27FC236}">
                  <a16:creationId xmlns:a16="http://schemas.microsoft.com/office/drawing/2014/main" id="{8EA4AC95-A514-47EA-9E77-53FF97D7C05B}"/>
                </a:ext>
              </a:extLst>
            </p:cNvPr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7" name="슬라이드 5 형태 19 그룹 4">
              <a:extLst>
                <a:ext uri="{FF2B5EF4-FFF2-40B4-BE49-F238E27FC236}">
                  <a16:creationId xmlns:a16="http://schemas.microsoft.com/office/drawing/2014/main" id="{C10D6CB3-A3DB-4E19-A7E6-A98B984D97DD}"/>
                </a:ext>
              </a:extLst>
            </p:cNvPr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8102F01-98FD-92A4-6777-164D41D860D7}"/>
              </a:ext>
            </a:extLst>
          </p:cNvPr>
          <p:cNvSpPr txBox="1"/>
          <p:nvPr/>
        </p:nvSpPr>
        <p:spPr>
          <a:xfrm>
            <a:off x="8279329" y="1083731"/>
            <a:ext cx="2966778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LOGIN TABLE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12A34E-4AAA-70E5-5D7C-4449DF3D0F0F}"/>
              </a:ext>
            </a:extLst>
          </p:cNvPr>
          <p:cNvSpPr txBox="1"/>
          <p:nvPr/>
        </p:nvSpPr>
        <p:spPr>
          <a:xfrm>
            <a:off x="5404780" y="1100263"/>
            <a:ext cx="2966778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DOG TABLE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8CB84DC-FAA1-2FFA-82CB-68BCE6F7A2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6530" y="1986309"/>
            <a:ext cx="1314450" cy="27091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E9D7663-C8E5-7EBE-D2DE-CEFDB4876F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85899" y="1991638"/>
            <a:ext cx="1093689" cy="264722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5E9AB28-FCD4-DD28-8A99-420B44761A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5936" y="2350957"/>
            <a:ext cx="1214609" cy="1214609"/>
          </a:xfrm>
          <a:prstGeom prst="rect">
            <a:avLst/>
          </a:prstGeom>
        </p:spPr>
      </p:pic>
      <p:sp>
        <p:nvSpPr>
          <p:cNvPr id="20" name="슬라이드 22 형태 2">
            <a:extLst>
              <a:ext uri="{FF2B5EF4-FFF2-40B4-BE49-F238E27FC236}">
                <a16:creationId xmlns:a16="http://schemas.microsoft.com/office/drawing/2014/main" id="{5D45AB60-98BE-21CA-AC79-D5BCD58798F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965146" y="3753462"/>
            <a:ext cx="3121621" cy="72611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19170" latinLnBrk="0">
              <a:defRPr/>
            </a:pPr>
            <a:r>
              <a:rPr lang="en-US" altLang="zh-CN" sz="20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MySQL - Multi</a:t>
            </a:r>
          </a:p>
          <a:p>
            <a:pPr lvl="0" algn="ctr" defTabSz="1219170" latinLnBrk="0"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(</a:t>
            </a:r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데이터</a:t>
            </a:r>
            <a:r>
              <a:rPr lang="en-US" altLang="ko-KR" sz="2000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)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/>
              <a:uLnTx/>
              <a:uFillTx/>
              <a:latin typeface="나눔스퀘어 ExtraBold" panose="020B0600000101010101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5CA761B9-B461-5DAA-8557-29B7F1C060D2}"/>
              </a:ext>
            </a:extLst>
          </p:cNvPr>
          <p:cNvSpPr/>
          <p:nvPr/>
        </p:nvSpPr>
        <p:spPr>
          <a:xfrm>
            <a:off x="4195259" y="3102786"/>
            <a:ext cx="849277" cy="380510"/>
          </a:xfrm>
          <a:prstGeom prst="rightArrow">
            <a:avLst/>
          </a:prstGeom>
          <a:solidFill>
            <a:srgbClr val="1D69A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더하기 기호 14">
            <a:extLst>
              <a:ext uri="{FF2B5EF4-FFF2-40B4-BE49-F238E27FC236}">
                <a16:creationId xmlns:a16="http://schemas.microsoft.com/office/drawing/2014/main" id="{C8CCE036-24EB-7CC9-1653-E9BFE4332D2B}"/>
              </a:ext>
            </a:extLst>
          </p:cNvPr>
          <p:cNvSpPr/>
          <p:nvPr/>
        </p:nvSpPr>
        <p:spPr>
          <a:xfrm>
            <a:off x="7355674" y="2948657"/>
            <a:ext cx="685530" cy="723735"/>
          </a:xfrm>
          <a:prstGeom prst="mathPlu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886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0" grpId="0" animBg="1"/>
      <p:bldP spid="21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D91C838E-7E0A-993D-ADFA-3CB128830B25}"/>
              </a:ext>
            </a:extLst>
          </p:cNvPr>
          <p:cNvCxnSpPr>
            <a:cxnSpLocks/>
          </p:cNvCxnSpPr>
          <p:nvPr/>
        </p:nvCxnSpPr>
        <p:spPr>
          <a:xfrm>
            <a:off x="3339259" y="5332518"/>
            <a:ext cx="4349651" cy="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슬라이드 5 형태 18">
            <a:extLst>
              <a:ext uri="{FF2B5EF4-FFF2-40B4-BE49-F238E27FC236}">
                <a16:creationId xmlns:a16="http://schemas.microsoft.com/office/drawing/2014/main" id="{BE201D29-E61B-4E2A-A9CD-7E267D79F16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54879" y="371042"/>
            <a:ext cx="3704079" cy="46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시스템 흐름도</a:t>
            </a:r>
            <a:endParaRPr lang="en-US" altLang="zh-CN" sz="2667" b="1" dirty="0">
              <a:solidFill>
                <a:srgbClr val="1D69A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33" name="슬라이드 5 형태 19">
            <a:extLst>
              <a:ext uri="{FF2B5EF4-FFF2-40B4-BE49-F238E27FC236}">
                <a16:creationId xmlns:a16="http://schemas.microsoft.com/office/drawing/2014/main" id="{1DF57C94-494D-45D7-A2E9-1C25D5272A7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54879" y="907848"/>
            <a:ext cx="1199456" cy="74689"/>
            <a:chOff x="0" y="2842590"/>
            <a:chExt cx="7054752" cy="89199"/>
          </a:xfrm>
        </p:grpSpPr>
        <p:sp>
          <p:nvSpPr>
            <p:cNvPr id="34" name="슬라이드 5 형태 19 그룹 1">
              <a:extLst>
                <a:ext uri="{FF2B5EF4-FFF2-40B4-BE49-F238E27FC236}">
                  <a16:creationId xmlns:a16="http://schemas.microsoft.com/office/drawing/2014/main" id="{82C03C13-983F-471A-865A-7EB062E233CB}"/>
                </a:ext>
              </a:extLst>
            </p:cNvPr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5" name="슬라이드 5 형태 19 그룹 2">
              <a:extLst>
                <a:ext uri="{FF2B5EF4-FFF2-40B4-BE49-F238E27FC236}">
                  <a16:creationId xmlns:a16="http://schemas.microsoft.com/office/drawing/2014/main" id="{5412F696-21A3-4DB7-8410-AD91FB42C3B6}"/>
                </a:ext>
              </a:extLst>
            </p:cNvPr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6" name="슬라이드 5 형태 19 그룹 3">
              <a:extLst>
                <a:ext uri="{FF2B5EF4-FFF2-40B4-BE49-F238E27FC236}">
                  <a16:creationId xmlns:a16="http://schemas.microsoft.com/office/drawing/2014/main" id="{8EA4AC95-A514-47EA-9E77-53FF97D7C05B}"/>
                </a:ext>
              </a:extLst>
            </p:cNvPr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7" name="슬라이드 5 형태 19 그룹 4">
              <a:extLst>
                <a:ext uri="{FF2B5EF4-FFF2-40B4-BE49-F238E27FC236}">
                  <a16:creationId xmlns:a16="http://schemas.microsoft.com/office/drawing/2014/main" id="{C10D6CB3-A3DB-4E19-A7E6-A98B984D97DD}"/>
                </a:ext>
              </a:extLst>
            </p:cNvPr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F02E181E-E96F-4B63-AFD3-97E340121C12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62" y="3042785"/>
            <a:ext cx="1440000" cy="1440000"/>
          </a:xfrm>
          <a:prstGeom prst="rect">
            <a:avLst/>
          </a:prstGeom>
        </p:spPr>
      </p:pic>
      <p:sp>
        <p:nvSpPr>
          <p:cNvPr id="44" name="슬라이드 22 형태 2">
            <a:extLst>
              <a:ext uri="{FF2B5EF4-FFF2-40B4-BE49-F238E27FC236}">
                <a16:creationId xmlns:a16="http://schemas.microsoft.com/office/drawing/2014/main" id="{72965651-B48C-414E-8F21-4CF4AD03FDD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93524" y="1346986"/>
            <a:ext cx="3121621" cy="72611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19170" latinLnBrk="0">
              <a:defRPr/>
            </a:pP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Visualizing the web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/>
              <a:uLnTx/>
              <a:uFillTx/>
              <a:latin typeface="나눔스퀘어 ExtraBold" panose="020B0600000101010101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6" name="슬라이드 22 형태 2">
            <a:extLst>
              <a:ext uri="{FF2B5EF4-FFF2-40B4-BE49-F238E27FC236}">
                <a16:creationId xmlns:a16="http://schemas.microsoft.com/office/drawing/2014/main" id="{A8767F49-A43D-4B55-B9B2-561D0902D7C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549042" y="1346986"/>
            <a:ext cx="3121621" cy="72611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19170" latinLnBrk="0">
              <a:defRPr/>
            </a:pPr>
            <a:r>
              <a:rPr lang="en-US" altLang="zh-CN" sz="20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 panose="020B0604020202020204" pitchFamily="34" charset="0"/>
              </a:rPr>
              <a:t>Develop</a:t>
            </a:r>
            <a:endParaRPr lang="zh-CN" altLang="en-US" sz="20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2E96A6-7174-121C-513F-2A8CB360FB89}"/>
              </a:ext>
            </a:extLst>
          </p:cNvPr>
          <p:cNvPicPr>
            <a:picLocks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" t="16369" r="70396" b="23385"/>
          <a:stretch/>
        </p:blipFill>
        <p:spPr>
          <a:xfrm>
            <a:off x="5389642" y="2093077"/>
            <a:ext cx="1440000" cy="144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E8B5D2C-C4BA-B097-E228-A9B1477B79B9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5402" y="2778085"/>
            <a:ext cx="1964610" cy="144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7DDB077-85BF-D495-0468-F4032BF5697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765" y="3499152"/>
            <a:ext cx="527266" cy="527266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4AAFD0F4-5C61-F372-7A19-BFA8492085CE}"/>
              </a:ext>
            </a:extLst>
          </p:cNvPr>
          <p:cNvGrpSpPr/>
          <p:nvPr/>
        </p:nvGrpSpPr>
        <p:grpSpPr>
          <a:xfrm>
            <a:off x="4791779" y="5620672"/>
            <a:ext cx="1563394" cy="1100883"/>
            <a:chOff x="2696193" y="4982424"/>
            <a:chExt cx="1928027" cy="110389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2898FCA-0854-A845-04F1-281EAC0FF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2926717" y="4982424"/>
              <a:ext cx="1466978" cy="600128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7D1180B-F031-1750-D44E-B05E4919A6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8"/>
            <a:srcRect r="3941"/>
            <a:stretch/>
          </p:blipFill>
          <p:spPr>
            <a:xfrm>
              <a:off x="2696193" y="5582552"/>
              <a:ext cx="1928027" cy="503766"/>
            </a:xfrm>
            <a:prstGeom prst="rect">
              <a:avLst/>
            </a:prstGeom>
          </p:spPr>
        </p:pic>
      </p:grp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54A7A04E-B569-6793-ADE4-3271FF5424C0}"/>
              </a:ext>
            </a:extLst>
          </p:cNvPr>
          <p:cNvSpPr/>
          <p:nvPr/>
        </p:nvSpPr>
        <p:spPr>
          <a:xfrm rot="5400000">
            <a:off x="5776159" y="4989832"/>
            <a:ext cx="849277" cy="161618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BE109713-C35E-C53F-BD3D-BEC658029B99}"/>
              </a:ext>
            </a:extLst>
          </p:cNvPr>
          <p:cNvSpPr/>
          <p:nvPr/>
        </p:nvSpPr>
        <p:spPr>
          <a:xfrm rot="16200000">
            <a:off x="6808662" y="5191286"/>
            <a:ext cx="1311284" cy="14597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슬라이드 22 형태 2">
            <a:extLst>
              <a:ext uri="{FF2B5EF4-FFF2-40B4-BE49-F238E27FC236}">
                <a16:creationId xmlns:a16="http://schemas.microsoft.com/office/drawing/2014/main" id="{2BA40E6D-5BA9-BA49-0086-471F3B0A29B1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378374" y="4969359"/>
            <a:ext cx="936000" cy="3240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0">
              <a:defRPr/>
            </a:pPr>
            <a:r>
              <a:rPr lang="en-US" altLang="ko-KR" sz="12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Localhost:8787</a:t>
            </a:r>
            <a:endParaRPr lang="en-US" altLang="ko-KR" sz="12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3" name="슬라이드 22 형태 2">
            <a:extLst>
              <a:ext uri="{FF2B5EF4-FFF2-40B4-BE49-F238E27FC236}">
                <a16:creationId xmlns:a16="http://schemas.microsoft.com/office/drawing/2014/main" id="{D11A48A0-75D5-D39D-0755-D760BF85A33A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378374" y="5335901"/>
            <a:ext cx="936000" cy="3240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0">
              <a:defRPr/>
            </a:pPr>
            <a:r>
              <a:rPr lang="en-US" altLang="ko-KR" sz="9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JavaScript </a:t>
            </a:r>
            <a:r>
              <a:rPr lang="ko-KR" altLang="en-US" sz="9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키</a:t>
            </a:r>
            <a:endParaRPr lang="en-US" altLang="ko-KR" sz="9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E1044CC5-7B77-9485-E536-E7781B5215C7}"/>
              </a:ext>
            </a:extLst>
          </p:cNvPr>
          <p:cNvSpPr/>
          <p:nvPr/>
        </p:nvSpPr>
        <p:spPr>
          <a:xfrm rot="20700000">
            <a:off x="2861394" y="3106719"/>
            <a:ext cx="2286927" cy="13548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화살표: 오른쪽 56">
            <a:extLst>
              <a:ext uri="{FF2B5EF4-FFF2-40B4-BE49-F238E27FC236}">
                <a16:creationId xmlns:a16="http://schemas.microsoft.com/office/drawing/2014/main" id="{87916D7B-AA6E-FB23-B11C-5A8E6F4D6F76}"/>
              </a:ext>
            </a:extLst>
          </p:cNvPr>
          <p:cNvSpPr/>
          <p:nvPr/>
        </p:nvSpPr>
        <p:spPr>
          <a:xfrm rot="9900000">
            <a:off x="2861395" y="3923289"/>
            <a:ext cx="2286927" cy="13549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슬라이드 22 형태 2">
            <a:extLst>
              <a:ext uri="{FF2B5EF4-FFF2-40B4-BE49-F238E27FC236}">
                <a16:creationId xmlns:a16="http://schemas.microsoft.com/office/drawing/2014/main" id="{26FCE6BA-965D-8D47-CF74-2246AB6C1933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312000" y="1618414"/>
            <a:ext cx="1242789" cy="45468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0">
              <a:defRPr/>
            </a:pP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Data</a:t>
            </a:r>
            <a:endParaRPr lang="en-US" altLang="ko-KR" sz="20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슬라이드 22 형태 2">
            <a:extLst>
              <a:ext uri="{FF2B5EF4-FFF2-40B4-BE49-F238E27FC236}">
                <a16:creationId xmlns:a16="http://schemas.microsoft.com/office/drawing/2014/main" id="{021ECEFA-C167-7EC6-4226-271CE01532FD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8904558" y="1346986"/>
            <a:ext cx="3121621" cy="72611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19170" latinLnBrk="0">
              <a:defRPr/>
            </a:pPr>
            <a:r>
              <a:rPr lang="en-US" altLang="zh-CN" sz="20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 panose="020B0604020202020204" pitchFamily="34" charset="0"/>
              </a:rPr>
              <a:t>Query</a:t>
            </a:r>
            <a:endParaRPr lang="zh-CN" altLang="en-US" sz="20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1" name="슬라이드 22 형태 2">
            <a:extLst>
              <a:ext uri="{FF2B5EF4-FFF2-40B4-BE49-F238E27FC236}">
                <a16:creationId xmlns:a16="http://schemas.microsoft.com/office/drawing/2014/main" id="{47769836-C8EF-2980-A449-6979DDFFF909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7670663" y="1618414"/>
            <a:ext cx="1242789" cy="45468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0">
              <a:defRPr/>
            </a:pP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DB</a:t>
            </a:r>
            <a:endParaRPr lang="en-US" altLang="ko-KR" sz="20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슬라이드 22 형태 2">
            <a:extLst>
              <a:ext uri="{FF2B5EF4-FFF2-40B4-BE49-F238E27FC236}">
                <a16:creationId xmlns:a16="http://schemas.microsoft.com/office/drawing/2014/main" id="{00404F27-E382-0F46-E478-3A3D22931152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0087625" y="4450379"/>
            <a:ext cx="1242789" cy="45468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0">
              <a:defRPr/>
            </a:pPr>
            <a:r>
              <a:rPr lang="en-US" altLang="ko-KR" sz="12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TABLE : DOG</a:t>
            </a:r>
            <a:endParaRPr lang="en-US" altLang="ko-KR" sz="12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9" name="슬라이드 22 형태 2">
            <a:extLst>
              <a:ext uri="{FF2B5EF4-FFF2-40B4-BE49-F238E27FC236}">
                <a16:creationId xmlns:a16="http://schemas.microsoft.com/office/drawing/2014/main" id="{FEEEEEAE-6A01-4E42-48F6-950FDBB0E834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10087625" y="4923072"/>
            <a:ext cx="1242789" cy="45468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0">
              <a:defRPr/>
            </a:pPr>
            <a:r>
              <a:rPr lang="en-US" altLang="ko-KR" sz="11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TABLE : LOGIN</a:t>
            </a:r>
            <a:endParaRPr lang="en-US" altLang="ko-KR" sz="11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F52DEF6-32D6-E3DA-B60B-0680DB988F71}"/>
              </a:ext>
            </a:extLst>
          </p:cNvPr>
          <p:cNvCxnSpPr>
            <a:cxnSpLocks/>
          </p:cNvCxnSpPr>
          <p:nvPr/>
        </p:nvCxnSpPr>
        <p:spPr>
          <a:xfrm>
            <a:off x="3323616" y="2073098"/>
            <a:ext cx="15643" cy="478490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4245B3DB-7D3C-55F4-80A2-34F63BD7F2BC}"/>
              </a:ext>
            </a:extLst>
          </p:cNvPr>
          <p:cNvCxnSpPr>
            <a:cxnSpLocks/>
          </p:cNvCxnSpPr>
          <p:nvPr/>
        </p:nvCxnSpPr>
        <p:spPr>
          <a:xfrm>
            <a:off x="4553401" y="2073098"/>
            <a:ext cx="9857" cy="327276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0AC69A48-B51D-8A44-4CC1-AD175A3E31CB}"/>
              </a:ext>
            </a:extLst>
          </p:cNvPr>
          <p:cNvCxnSpPr/>
          <p:nvPr/>
        </p:nvCxnSpPr>
        <p:spPr>
          <a:xfrm>
            <a:off x="7673265" y="2073098"/>
            <a:ext cx="15643" cy="478490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38C41850-58A2-43B2-F90E-9817CBAA169B}"/>
              </a:ext>
            </a:extLst>
          </p:cNvPr>
          <p:cNvCxnSpPr/>
          <p:nvPr/>
        </p:nvCxnSpPr>
        <p:spPr>
          <a:xfrm>
            <a:off x="8880446" y="2073098"/>
            <a:ext cx="15643" cy="478490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12A0C80B-3229-AF5B-0645-1A028386A7E3}"/>
              </a:ext>
            </a:extLst>
          </p:cNvPr>
          <p:cNvSpPr/>
          <p:nvPr/>
        </p:nvSpPr>
        <p:spPr>
          <a:xfrm rot="900000">
            <a:off x="7396505" y="3061985"/>
            <a:ext cx="2286927" cy="13548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E98D5387-1E3C-100D-2BAD-E48EBD6FEFBF}"/>
              </a:ext>
            </a:extLst>
          </p:cNvPr>
          <p:cNvSpPr/>
          <p:nvPr/>
        </p:nvSpPr>
        <p:spPr>
          <a:xfrm rot="11700000">
            <a:off x="7302717" y="3899787"/>
            <a:ext cx="2286927" cy="13549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F2366D0-A7DA-64B1-C78E-CDDD3EC045D9}"/>
              </a:ext>
            </a:extLst>
          </p:cNvPr>
          <p:cNvGrpSpPr/>
          <p:nvPr/>
        </p:nvGrpSpPr>
        <p:grpSpPr>
          <a:xfrm>
            <a:off x="4705831" y="3907945"/>
            <a:ext cx="2867654" cy="585978"/>
            <a:chOff x="4705831" y="3907945"/>
            <a:chExt cx="2867654" cy="585978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7489E84-7905-354A-A192-6783EA57B374}"/>
                </a:ext>
              </a:extLst>
            </p:cNvPr>
            <p:cNvGrpSpPr/>
            <p:nvPr/>
          </p:nvGrpSpPr>
          <p:grpSpPr>
            <a:xfrm>
              <a:off x="6155572" y="3907945"/>
              <a:ext cx="1417913" cy="585978"/>
              <a:chOff x="5850297" y="3543174"/>
              <a:chExt cx="2485578" cy="904707"/>
            </a:xfrm>
          </p:grpSpPr>
          <p:sp>
            <p:nvSpPr>
              <p:cNvPr id="51" name="슬라이드 22 형태 2">
                <a:extLst>
                  <a:ext uri="{FF2B5EF4-FFF2-40B4-BE49-F238E27FC236}">
                    <a16:creationId xmlns:a16="http://schemas.microsoft.com/office/drawing/2014/main" id="{EA24201E-046B-E87C-B14B-ABE6B5C876E9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5850297" y="3991944"/>
                <a:ext cx="1242789" cy="454684"/>
              </a:xfrm>
              <a:prstGeom prst="rect">
                <a:avLst/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Dog</a:t>
                </a:r>
              </a:p>
              <a:p>
                <a:pPr algn="ctr" defTabSz="1219170" latinLnBrk="0">
                  <a:defRPr/>
                </a:pPr>
                <a:r>
                  <a:rPr lang="en-US" altLang="ko-KR" sz="8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Controller</a:t>
                </a:r>
                <a:endParaRPr lang="en-US" altLang="ko-KR" sz="800" dirty="0">
                  <a:solidFill>
                    <a:schemeClr val="tx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52" name="슬라이드 22 형태 2">
                <a:extLst>
                  <a:ext uri="{FF2B5EF4-FFF2-40B4-BE49-F238E27FC236}">
                    <a16:creationId xmlns:a16="http://schemas.microsoft.com/office/drawing/2014/main" id="{8623D6EF-DD80-F526-AD66-1C13F2055E21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7093086" y="3543174"/>
                <a:ext cx="1242789" cy="454684"/>
              </a:xfrm>
              <a:prstGeom prst="rect">
                <a:avLst/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Dog</a:t>
                </a:r>
              </a:p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Mapper</a:t>
                </a:r>
                <a:endParaRPr lang="en-US" altLang="ko-KR" sz="900" dirty="0">
                  <a:solidFill>
                    <a:schemeClr val="tx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54" name="슬라이드 22 형태 2">
                <a:extLst>
                  <a:ext uri="{FF2B5EF4-FFF2-40B4-BE49-F238E27FC236}">
                    <a16:creationId xmlns:a16="http://schemas.microsoft.com/office/drawing/2014/main" id="{C3DB692B-02DD-AC00-1DFA-0E9F38C7736C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>
                <a:off x="7093086" y="3993197"/>
                <a:ext cx="1242789" cy="454684"/>
              </a:xfrm>
              <a:prstGeom prst="rect">
                <a:avLst/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70" latinLnBrk="0">
                  <a:defRPr/>
                </a:pPr>
                <a:r>
                  <a:rPr lang="en-US" altLang="ko-KR" sz="900" b="1" dirty="0" err="1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DogDto</a:t>
                </a:r>
                <a:endParaRPr lang="en-US" altLang="ko-KR" sz="900" dirty="0">
                  <a:solidFill>
                    <a:schemeClr val="tx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55" name="슬라이드 22 형태 2">
                <a:extLst>
                  <a:ext uri="{FF2B5EF4-FFF2-40B4-BE49-F238E27FC236}">
                    <a16:creationId xmlns:a16="http://schemas.microsoft.com/office/drawing/2014/main" id="{FD3DFF5F-60FE-55DD-8EBC-ADC33AF33278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>
                <a:off x="5850297" y="3543174"/>
                <a:ext cx="1242789" cy="454684"/>
              </a:xfrm>
              <a:prstGeom prst="rect">
                <a:avLst/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Dog</a:t>
                </a:r>
              </a:p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Service</a:t>
                </a:r>
                <a:endParaRPr lang="en-US" altLang="ko-KR" sz="1100" dirty="0">
                  <a:solidFill>
                    <a:schemeClr val="tx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44AD9DF-BA55-1B21-AE5C-5B294A5DB1DD}"/>
                </a:ext>
              </a:extLst>
            </p:cNvPr>
            <p:cNvGrpSpPr/>
            <p:nvPr/>
          </p:nvGrpSpPr>
          <p:grpSpPr>
            <a:xfrm>
              <a:off x="4705831" y="3912433"/>
              <a:ext cx="1398425" cy="580678"/>
              <a:chOff x="3147594" y="3352355"/>
              <a:chExt cx="2489673" cy="911199"/>
            </a:xfrm>
          </p:grpSpPr>
          <p:sp>
            <p:nvSpPr>
              <p:cNvPr id="69" name="슬라이드 22 형태 2">
                <a:extLst>
                  <a:ext uri="{FF2B5EF4-FFF2-40B4-BE49-F238E27FC236}">
                    <a16:creationId xmlns:a16="http://schemas.microsoft.com/office/drawing/2014/main" id="{1F056E68-8935-BF35-942C-7F0F2F1E286C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3147594" y="3808870"/>
                <a:ext cx="1242789" cy="454684"/>
              </a:xfrm>
              <a:prstGeom prst="rect">
                <a:avLst/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Login</a:t>
                </a:r>
              </a:p>
              <a:p>
                <a:pPr algn="ctr" defTabSz="1219170" latinLnBrk="0">
                  <a:defRPr/>
                </a:pPr>
                <a:r>
                  <a:rPr lang="en-US" altLang="ko-KR" sz="8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Controller</a:t>
                </a:r>
                <a:endParaRPr lang="en-US" altLang="ko-KR" sz="400" dirty="0">
                  <a:solidFill>
                    <a:schemeClr val="tx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70" name="슬라이드 22 형태 2">
                <a:extLst>
                  <a:ext uri="{FF2B5EF4-FFF2-40B4-BE49-F238E27FC236}">
                    <a16:creationId xmlns:a16="http://schemas.microsoft.com/office/drawing/2014/main" id="{0228C66F-B808-BC8B-1A06-CCE85A82AD15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4394478" y="3352355"/>
                <a:ext cx="1242789" cy="454684"/>
              </a:xfrm>
              <a:prstGeom prst="rect">
                <a:avLst/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Login</a:t>
                </a:r>
              </a:p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Mapper</a:t>
                </a:r>
                <a:endParaRPr lang="en-US" altLang="ko-KR" sz="1200" dirty="0">
                  <a:solidFill>
                    <a:schemeClr val="tx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71" name="슬라이드 22 형태 2">
                <a:extLst>
                  <a:ext uri="{FF2B5EF4-FFF2-40B4-BE49-F238E27FC236}">
                    <a16:creationId xmlns:a16="http://schemas.microsoft.com/office/drawing/2014/main" id="{FA61C572-03F2-BEB2-CD75-B59A5D989A2D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4390570" y="3808870"/>
                <a:ext cx="1242789" cy="454684"/>
              </a:xfrm>
              <a:prstGeom prst="rect">
                <a:avLst/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70" latinLnBrk="0">
                  <a:defRPr/>
                </a:pPr>
                <a:r>
                  <a:rPr lang="en-US" altLang="ko-KR" sz="900" b="1" dirty="0" err="1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LoginDto</a:t>
                </a:r>
                <a:endParaRPr lang="en-US" altLang="ko-KR" sz="1400" dirty="0">
                  <a:solidFill>
                    <a:schemeClr val="tx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72" name="슬라이드 22 형태 2">
                <a:extLst>
                  <a:ext uri="{FF2B5EF4-FFF2-40B4-BE49-F238E27FC236}">
                    <a16:creationId xmlns:a16="http://schemas.microsoft.com/office/drawing/2014/main" id="{3DAFF599-698D-ACA6-854C-B08B80F8566D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>
                <a:off x="3151687" y="3352777"/>
                <a:ext cx="1242789" cy="454684"/>
              </a:xfrm>
              <a:prstGeom prst="rect">
                <a:avLst/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Login</a:t>
                </a:r>
              </a:p>
              <a:p>
                <a:pPr algn="ctr" defTabSz="1219170" latinLnBrk="0">
                  <a:defRPr/>
                </a:pPr>
                <a:r>
                  <a:rPr lang="en-US" altLang="ko-KR" sz="900" b="1" dirty="0">
                    <a:solidFill>
                      <a:schemeClr val="tx1">
                        <a:lumMod val="7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Service</a:t>
                </a:r>
                <a:endParaRPr lang="en-US" altLang="ko-KR" sz="1200" dirty="0">
                  <a:solidFill>
                    <a:schemeClr val="tx1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  <p:sp>
        <p:nvSpPr>
          <p:cNvPr id="73" name="슬라이드 22 형태 2">
            <a:extLst>
              <a:ext uri="{FF2B5EF4-FFF2-40B4-BE49-F238E27FC236}">
                <a16:creationId xmlns:a16="http://schemas.microsoft.com/office/drawing/2014/main" id="{ACB0E454-C288-BE77-063D-1B9C69829FDD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3347730" y="5345862"/>
            <a:ext cx="1242789" cy="45468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0">
              <a:defRPr/>
            </a:pP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API</a:t>
            </a:r>
            <a:endParaRPr lang="en-US" altLang="ko-KR" sz="2000" dirty="0">
              <a:solidFill>
                <a:schemeClr val="tx1">
                  <a:lumMod val="7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696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4" grpId="0" animBg="1"/>
      <p:bldP spid="46" grpId="0" animBg="1"/>
      <p:bldP spid="40" grpId="0" animBg="1"/>
      <p:bldP spid="41" grpId="0" animBg="1"/>
      <p:bldP spid="49" grpId="0" animBg="1"/>
      <p:bldP spid="53" grpId="0" animBg="1"/>
      <p:bldP spid="56" grpId="0" animBg="1"/>
      <p:bldP spid="57" grpId="0" animBg="1"/>
      <p:bldP spid="59" grpId="0" animBg="1"/>
      <p:bldP spid="60" grpId="0" animBg="1"/>
      <p:bldP spid="61" grpId="0" animBg="1"/>
      <p:bldP spid="28" grpId="0" animBg="1"/>
      <p:bldP spid="29" grpId="0" animBg="1"/>
      <p:bldP spid="45" grpId="0" animBg="1"/>
      <p:bldP spid="47" grpId="0" animBg="1"/>
      <p:bldP spid="7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슬라이드 5 형태 18">
            <a:extLst>
              <a:ext uri="{FF2B5EF4-FFF2-40B4-BE49-F238E27FC236}">
                <a16:creationId xmlns:a16="http://schemas.microsoft.com/office/drawing/2014/main" id="{BE201D29-E61B-4E2A-A9CD-7E267D79F16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54879" y="371042"/>
            <a:ext cx="3704079" cy="46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웹페이지 기능</a:t>
            </a:r>
            <a:endParaRPr lang="en-US" altLang="zh-CN" sz="2667" b="1" dirty="0">
              <a:solidFill>
                <a:srgbClr val="1D69A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33" name="슬라이드 5 형태 19">
            <a:extLst>
              <a:ext uri="{FF2B5EF4-FFF2-40B4-BE49-F238E27FC236}">
                <a16:creationId xmlns:a16="http://schemas.microsoft.com/office/drawing/2014/main" id="{1DF57C94-494D-45D7-A2E9-1C25D5272A7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54879" y="907848"/>
            <a:ext cx="1199456" cy="74689"/>
            <a:chOff x="0" y="2842590"/>
            <a:chExt cx="7054752" cy="89199"/>
          </a:xfrm>
        </p:grpSpPr>
        <p:sp>
          <p:nvSpPr>
            <p:cNvPr id="34" name="슬라이드 5 형태 19 그룹 1">
              <a:extLst>
                <a:ext uri="{FF2B5EF4-FFF2-40B4-BE49-F238E27FC236}">
                  <a16:creationId xmlns:a16="http://schemas.microsoft.com/office/drawing/2014/main" id="{82C03C13-983F-471A-865A-7EB062E233CB}"/>
                </a:ext>
              </a:extLst>
            </p:cNvPr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5" name="슬라이드 5 형태 19 그룹 2">
              <a:extLst>
                <a:ext uri="{FF2B5EF4-FFF2-40B4-BE49-F238E27FC236}">
                  <a16:creationId xmlns:a16="http://schemas.microsoft.com/office/drawing/2014/main" id="{5412F696-21A3-4DB7-8410-AD91FB42C3B6}"/>
                </a:ext>
              </a:extLst>
            </p:cNvPr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6" name="슬라이드 5 형태 19 그룹 3">
              <a:extLst>
                <a:ext uri="{FF2B5EF4-FFF2-40B4-BE49-F238E27FC236}">
                  <a16:creationId xmlns:a16="http://schemas.microsoft.com/office/drawing/2014/main" id="{8EA4AC95-A514-47EA-9E77-53FF97D7C05B}"/>
                </a:ext>
              </a:extLst>
            </p:cNvPr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7" name="슬라이드 5 형태 19 그룹 4">
              <a:extLst>
                <a:ext uri="{FF2B5EF4-FFF2-40B4-BE49-F238E27FC236}">
                  <a16:creationId xmlns:a16="http://schemas.microsoft.com/office/drawing/2014/main" id="{C10D6CB3-A3DB-4E19-A7E6-A98B984D97DD}"/>
                </a:ext>
              </a:extLst>
            </p:cNvPr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슬라이드 28 형태 1">
            <a:extLst>
              <a:ext uri="{FF2B5EF4-FFF2-40B4-BE49-F238E27FC236}">
                <a16:creationId xmlns:a16="http://schemas.microsoft.com/office/drawing/2014/main" id="{39576A76-8766-E8D6-191B-DBE7C47A19B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1520936" y="2625309"/>
            <a:ext cx="2599267" cy="2602187"/>
            <a:chOff x="1903413" y="1601788"/>
            <a:chExt cx="1949450" cy="1951038"/>
          </a:xfrm>
        </p:grpSpPr>
        <p:sp>
          <p:nvSpPr>
            <p:cNvPr id="11" name="슬라이드 28 형태 1 그룹 1">
              <a:extLst>
                <a:ext uri="{FF2B5EF4-FFF2-40B4-BE49-F238E27FC236}">
                  <a16:creationId xmlns:a16="http://schemas.microsoft.com/office/drawing/2014/main" id="{C0818906-8417-5594-A066-13D7AE3508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1350" y="1611313"/>
              <a:ext cx="1931987" cy="1931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12" name="슬라이드 28 형태 1 그룹 2">
              <a:extLst>
                <a:ext uri="{FF2B5EF4-FFF2-40B4-BE49-F238E27FC236}">
                  <a16:creationId xmlns:a16="http://schemas.microsoft.com/office/drawing/2014/main" id="{0EC2D151-7A7B-3552-4BEB-0D3689C742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0500" y="2430463"/>
              <a:ext cx="295275" cy="2952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13" name="슬라이드 28 형태 1 그룹 3">
              <a:extLst>
                <a:ext uri="{FF2B5EF4-FFF2-40B4-BE49-F238E27FC236}">
                  <a16:creationId xmlns:a16="http://schemas.microsoft.com/office/drawing/2014/main" id="{021A237A-2EB0-3784-4DDA-F77F8E1828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03413" y="1601788"/>
              <a:ext cx="1949450" cy="1951038"/>
            </a:xfrm>
            <a:custGeom>
              <a:avLst/>
              <a:gdLst>
                <a:gd name="T0" fmla="*/ 660 w 1320"/>
                <a:gd name="T1" fmla="*/ 0 h 1320"/>
                <a:gd name="T2" fmla="*/ 0 w 1320"/>
                <a:gd name="T3" fmla="*/ 660 h 1320"/>
                <a:gd name="T4" fmla="*/ 660 w 1320"/>
                <a:gd name="T5" fmla="*/ 1320 h 1320"/>
                <a:gd name="T6" fmla="*/ 1320 w 1320"/>
                <a:gd name="T7" fmla="*/ 660 h 1320"/>
                <a:gd name="T8" fmla="*/ 660 w 1320"/>
                <a:gd name="T9" fmla="*/ 0 h 1320"/>
                <a:gd name="T10" fmla="*/ 660 w 1320"/>
                <a:gd name="T11" fmla="*/ 1224 h 1320"/>
                <a:gd name="T12" fmla="*/ 96 w 1320"/>
                <a:gd name="T13" fmla="*/ 660 h 1320"/>
                <a:gd name="T14" fmla="*/ 660 w 1320"/>
                <a:gd name="T15" fmla="*/ 96 h 1320"/>
                <a:gd name="T16" fmla="*/ 1224 w 1320"/>
                <a:gd name="T17" fmla="*/ 660 h 1320"/>
                <a:gd name="T18" fmla="*/ 660 w 1320"/>
                <a:gd name="T19" fmla="*/ 1224 h 1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0" h="1320">
                  <a:moveTo>
                    <a:pt x="660" y="0"/>
                  </a:moveTo>
                  <a:cubicBezTo>
                    <a:pt x="295" y="0"/>
                    <a:pt x="0" y="296"/>
                    <a:pt x="0" y="660"/>
                  </a:cubicBezTo>
                  <a:cubicBezTo>
                    <a:pt x="0" y="1025"/>
                    <a:pt x="295" y="1320"/>
                    <a:pt x="660" y="1320"/>
                  </a:cubicBezTo>
                  <a:cubicBezTo>
                    <a:pt x="1025" y="1320"/>
                    <a:pt x="1320" y="1025"/>
                    <a:pt x="1320" y="660"/>
                  </a:cubicBezTo>
                  <a:cubicBezTo>
                    <a:pt x="1320" y="296"/>
                    <a:pt x="1025" y="0"/>
                    <a:pt x="660" y="0"/>
                  </a:cubicBezTo>
                  <a:close/>
                  <a:moveTo>
                    <a:pt x="660" y="1224"/>
                  </a:moveTo>
                  <a:cubicBezTo>
                    <a:pt x="349" y="1224"/>
                    <a:pt x="96" y="972"/>
                    <a:pt x="96" y="660"/>
                  </a:cubicBezTo>
                  <a:cubicBezTo>
                    <a:pt x="96" y="349"/>
                    <a:pt x="349" y="96"/>
                    <a:pt x="660" y="96"/>
                  </a:cubicBezTo>
                  <a:cubicBezTo>
                    <a:pt x="971" y="96"/>
                    <a:pt x="1224" y="349"/>
                    <a:pt x="1224" y="660"/>
                  </a:cubicBezTo>
                  <a:cubicBezTo>
                    <a:pt x="1224" y="972"/>
                    <a:pt x="971" y="1224"/>
                    <a:pt x="660" y="12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14" name="슬라이드 28 형태 1 그룹 4">
              <a:extLst>
                <a:ext uri="{FF2B5EF4-FFF2-40B4-BE49-F238E27FC236}">
                  <a16:creationId xmlns:a16="http://schemas.microsoft.com/office/drawing/2014/main" id="{4DB5EE6A-AF1B-7593-5937-12AED83880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1225" y="1882776"/>
              <a:ext cx="1392237" cy="1390650"/>
            </a:xfrm>
            <a:custGeom>
              <a:avLst/>
              <a:gdLst>
                <a:gd name="T0" fmla="*/ 471 w 942"/>
                <a:gd name="T1" fmla="*/ 0 h 941"/>
                <a:gd name="T2" fmla="*/ 0 w 942"/>
                <a:gd name="T3" fmla="*/ 470 h 941"/>
                <a:gd name="T4" fmla="*/ 471 w 942"/>
                <a:gd name="T5" fmla="*/ 941 h 941"/>
                <a:gd name="T6" fmla="*/ 942 w 942"/>
                <a:gd name="T7" fmla="*/ 470 h 941"/>
                <a:gd name="T8" fmla="*/ 471 w 942"/>
                <a:gd name="T9" fmla="*/ 0 h 941"/>
                <a:gd name="T10" fmla="*/ 471 w 942"/>
                <a:gd name="T11" fmla="*/ 854 h 941"/>
                <a:gd name="T12" fmla="*/ 87 w 942"/>
                <a:gd name="T13" fmla="*/ 470 h 941"/>
                <a:gd name="T14" fmla="*/ 471 w 942"/>
                <a:gd name="T15" fmla="*/ 86 h 941"/>
                <a:gd name="T16" fmla="*/ 855 w 942"/>
                <a:gd name="T17" fmla="*/ 470 h 941"/>
                <a:gd name="T18" fmla="*/ 471 w 942"/>
                <a:gd name="T19" fmla="*/ 854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2" h="941">
                  <a:moveTo>
                    <a:pt x="471" y="0"/>
                  </a:moveTo>
                  <a:cubicBezTo>
                    <a:pt x="211" y="0"/>
                    <a:pt x="0" y="210"/>
                    <a:pt x="0" y="470"/>
                  </a:cubicBezTo>
                  <a:cubicBezTo>
                    <a:pt x="0" y="730"/>
                    <a:pt x="211" y="941"/>
                    <a:pt x="471" y="941"/>
                  </a:cubicBezTo>
                  <a:cubicBezTo>
                    <a:pt x="731" y="941"/>
                    <a:pt x="942" y="730"/>
                    <a:pt x="942" y="470"/>
                  </a:cubicBezTo>
                  <a:cubicBezTo>
                    <a:pt x="942" y="210"/>
                    <a:pt x="731" y="0"/>
                    <a:pt x="471" y="0"/>
                  </a:cubicBezTo>
                  <a:close/>
                  <a:moveTo>
                    <a:pt x="471" y="854"/>
                  </a:moveTo>
                  <a:cubicBezTo>
                    <a:pt x="259" y="854"/>
                    <a:pt x="87" y="682"/>
                    <a:pt x="87" y="470"/>
                  </a:cubicBezTo>
                  <a:cubicBezTo>
                    <a:pt x="87" y="258"/>
                    <a:pt x="259" y="86"/>
                    <a:pt x="471" y="86"/>
                  </a:cubicBezTo>
                  <a:cubicBezTo>
                    <a:pt x="683" y="86"/>
                    <a:pt x="855" y="258"/>
                    <a:pt x="855" y="470"/>
                  </a:cubicBezTo>
                  <a:cubicBezTo>
                    <a:pt x="855" y="682"/>
                    <a:pt x="683" y="854"/>
                    <a:pt x="471" y="8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15" name="슬라이드 28 형태 1 그룹 5">
              <a:extLst>
                <a:ext uri="{FF2B5EF4-FFF2-40B4-BE49-F238E27FC236}">
                  <a16:creationId xmlns:a16="http://schemas.microsoft.com/office/drawing/2014/main" id="{02B4AF6F-D72F-1EBC-6B37-D655D02096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68563" y="2168526"/>
              <a:ext cx="819150" cy="819150"/>
            </a:xfrm>
            <a:custGeom>
              <a:avLst/>
              <a:gdLst>
                <a:gd name="T0" fmla="*/ 277 w 554"/>
                <a:gd name="T1" fmla="*/ 0 h 555"/>
                <a:gd name="T2" fmla="*/ 0 w 554"/>
                <a:gd name="T3" fmla="*/ 277 h 555"/>
                <a:gd name="T4" fmla="*/ 277 w 554"/>
                <a:gd name="T5" fmla="*/ 555 h 555"/>
                <a:gd name="T6" fmla="*/ 554 w 554"/>
                <a:gd name="T7" fmla="*/ 277 h 555"/>
                <a:gd name="T8" fmla="*/ 277 w 554"/>
                <a:gd name="T9" fmla="*/ 0 h 555"/>
                <a:gd name="T10" fmla="*/ 277 w 554"/>
                <a:gd name="T11" fmla="*/ 464 h 555"/>
                <a:gd name="T12" fmla="*/ 90 w 554"/>
                <a:gd name="T13" fmla="*/ 277 h 555"/>
                <a:gd name="T14" fmla="*/ 277 w 554"/>
                <a:gd name="T15" fmla="*/ 91 h 555"/>
                <a:gd name="T16" fmla="*/ 464 w 554"/>
                <a:gd name="T17" fmla="*/ 277 h 555"/>
                <a:gd name="T18" fmla="*/ 277 w 554"/>
                <a:gd name="T19" fmla="*/ 464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4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430"/>
                    <a:pt x="124" y="555"/>
                    <a:pt x="277" y="555"/>
                  </a:cubicBezTo>
                  <a:cubicBezTo>
                    <a:pt x="430" y="555"/>
                    <a:pt x="554" y="430"/>
                    <a:pt x="554" y="277"/>
                  </a:cubicBezTo>
                  <a:cubicBezTo>
                    <a:pt x="554" y="124"/>
                    <a:pt x="430" y="0"/>
                    <a:pt x="277" y="0"/>
                  </a:cubicBezTo>
                  <a:close/>
                  <a:moveTo>
                    <a:pt x="277" y="464"/>
                  </a:moveTo>
                  <a:cubicBezTo>
                    <a:pt x="174" y="464"/>
                    <a:pt x="90" y="380"/>
                    <a:pt x="90" y="277"/>
                  </a:cubicBezTo>
                  <a:cubicBezTo>
                    <a:pt x="90" y="174"/>
                    <a:pt x="174" y="91"/>
                    <a:pt x="277" y="91"/>
                  </a:cubicBezTo>
                  <a:cubicBezTo>
                    <a:pt x="380" y="91"/>
                    <a:pt x="464" y="174"/>
                    <a:pt x="464" y="277"/>
                  </a:cubicBezTo>
                  <a:cubicBezTo>
                    <a:pt x="464" y="380"/>
                    <a:pt x="380" y="464"/>
                    <a:pt x="277" y="4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슬라이드 28 형태 2">
            <a:extLst>
              <a:ext uri="{FF2B5EF4-FFF2-40B4-BE49-F238E27FC236}">
                <a16:creationId xmlns:a16="http://schemas.microsoft.com/office/drawing/2014/main" id="{DCA9C8B2-3D3E-98D9-8D84-445324885896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93889" y="2379701"/>
            <a:ext cx="1830916" cy="1547761"/>
            <a:chOff x="1508126" y="1417638"/>
            <a:chExt cx="1373187" cy="1160463"/>
          </a:xfrm>
        </p:grpSpPr>
        <p:sp>
          <p:nvSpPr>
            <p:cNvPr id="17" name="슬라이드 28 형태 2 그룹 1">
              <a:extLst>
                <a:ext uri="{FF2B5EF4-FFF2-40B4-BE49-F238E27FC236}">
                  <a16:creationId xmlns:a16="http://schemas.microsoft.com/office/drawing/2014/main" id="{449F16D8-D459-F7F1-4397-474628F84BDE}"/>
                </a:ext>
              </a:extLst>
            </p:cNvPr>
            <p:cNvSpPr/>
            <p:nvPr/>
          </p:nvSpPr>
          <p:spPr bwMode="auto">
            <a:xfrm>
              <a:off x="1508126" y="1636713"/>
              <a:ext cx="444500" cy="239713"/>
            </a:xfrm>
            <a:custGeom>
              <a:avLst/>
              <a:gdLst>
                <a:gd name="T0" fmla="*/ 280 w 280"/>
                <a:gd name="T1" fmla="*/ 117 h 151"/>
                <a:gd name="T2" fmla="*/ 146 w 280"/>
                <a:gd name="T3" fmla="*/ 151 h 151"/>
                <a:gd name="T4" fmla="*/ 0 w 280"/>
                <a:gd name="T5" fmla="*/ 33 h 151"/>
                <a:gd name="T6" fmla="*/ 134 w 280"/>
                <a:gd name="T7" fmla="*/ 0 h 151"/>
                <a:gd name="T8" fmla="*/ 280 w 280"/>
                <a:gd name="T9" fmla="*/ 11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51">
                  <a:moveTo>
                    <a:pt x="280" y="117"/>
                  </a:moveTo>
                  <a:lnTo>
                    <a:pt x="146" y="151"/>
                  </a:lnTo>
                  <a:lnTo>
                    <a:pt x="0" y="33"/>
                  </a:lnTo>
                  <a:lnTo>
                    <a:pt x="134" y="0"/>
                  </a:lnTo>
                  <a:lnTo>
                    <a:pt x="280" y="1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18" name="슬라이드 28 형태 2 그룹 2">
              <a:extLst>
                <a:ext uri="{FF2B5EF4-FFF2-40B4-BE49-F238E27FC236}">
                  <a16:creationId xmlns:a16="http://schemas.microsoft.com/office/drawing/2014/main" id="{5D7BBC09-3670-0AFA-455C-46904AF12B05}"/>
                </a:ext>
              </a:extLst>
            </p:cNvPr>
            <p:cNvSpPr/>
            <p:nvPr/>
          </p:nvSpPr>
          <p:spPr bwMode="auto">
            <a:xfrm>
              <a:off x="1720850" y="1417638"/>
              <a:ext cx="238125" cy="404813"/>
            </a:xfrm>
            <a:custGeom>
              <a:avLst/>
              <a:gdLst>
                <a:gd name="T0" fmla="*/ 146 w 150"/>
                <a:gd name="T1" fmla="*/ 255 h 255"/>
                <a:gd name="T2" fmla="*/ 150 w 150"/>
                <a:gd name="T3" fmla="*/ 117 h 255"/>
                <a:gd name="T4" fmla="*/ 4 w 150"/>
                <a:gd name="T5" fmla="*/ 0 h 255"/>
                <a:gd name="T6" fmla="*/ 0 w 150"/>
                <a:gd name="T7" fmla="*/ 138 h 255"/>
                <a:gd name="T8" fmla="*/ 146 w 150"/>
                <a:gd name="T9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255">
                  <a:moveTo>
                    <a:pt x="146" y="255"/>
                  </a:moveTo>
                  <a:lnTo>
                    <a:pt x="150" y="117"/>
                  </a:lnTo>
                  <a:lnTo>
                    <a:pt x="4" y="0"/>
                  </a:lnTo>
                  <a:lnTo>
                    <a:pt x="0" y="138"/>
                  </a:lnTo>
                  <a:lnTo>
                    <a:pt x="146" y="25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19" name="슬라이드 28 형태 2 그룹 3">
              <a:extLst>
                <a:ext uri="{FF2B5EF4-FFF2-40B4-BE49-F238E27FC236}">
                  <a16:creationId xmlns:a16="http://schemas.microsoft.com/office/drawing/2014/main" id="{B144670C-5B81-9E23-B499-73ACF4F294E2}"/>
                </a:ext>
              </a:extLst>
            </p:cNvPr>
            <p:cNvSpPr/>
            <p:nvPr/>
          </p:nvSpPr>
          <p:spPr bwMode="auto">
            <a:xfrm>
              <a:off x="1660525" y="1577976"/>
              <a:ext cx="1174750" cy="965200"/>
            </a:xfrm>
            <a:custGeom>
              <a:avLst/>
              <a:gdLst>
                <a:gd name="T0" fmla="*/ 772 w 795"/>
                <a:gd name="T1" fmla="*/ 654 h 654"/>
                <a:gd name="T2" fmla="*/ 759 w 795"/>
                <a:gd name="T3" fmla="*/ 649 h 654"/>
                <a:gd name="T4" fmla="*/ 10 w 795"/>
                <a:gd name="T5" fmla="*/ 39 h 654"/>
                <a:gd name="T6" fmla="*/ 7 w 795"/>
                <a:gd name="T7" fmla="*/ 10 h 654"/>
                <a:gd name="T8" fmla="*/ 36 w 795"/>
                <a:gd name="T9" fmla="*/ 8 h 654"/>
                <a:gd name="T10" fmla="*/ 785 w 795"/>
                <a:gd name="T11" fmla="*/ 618 h 654"/>
                <a:gd name="T12" fmla="*/ 788 w 795"/>
                <a:gd name="T13" fmla="*/ 646 h 654"/>
                <a:gd name="T14" fmla="*/ 772 w 795"/>
                <a:gd name="T15" fmla="*/ 65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5" h="654">
                  <a:moveTo>
                    <a:pt x="772" y="654"/>
                  </a:moveTo>
                  <a:cubicBezTo>
                    <a:pt x="768" y="654"/>
                    <a:pt x="763" y="652"/>
                    <a:pt x="759" y="64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" y="32"/>
                    <a:pt x="0" y="19"/>
                    <a:pt x="7" y="10"/>
                  </a:cubicBezTo>
                  <a:cubicBezTo>
                    <a:pt x="14" y="2"/>
                    <a:pt x="27" y="0"/>
                    <a:pt x="36" y="8"/>
                  </a:cubicBezTo>
                  <a:cubicBezTo>
                    <a:pt x="785" y="618"/>
                    <a:pt x="785" y="618"/>
                    <a:pt x="785" y="618"/>
                  </a:cubicBezTo>
                  <a:cubicBezTo>
                    <a:pt x="794" y="625"/>
                    <a:pt x="795" y="638"/>
                    <a:pt x="788" y="646"/>
                  </a:cubicBezTo>
                  <a:cubicBezTo>
                    <a:pt x="784" y="651"/>
                    <a:pt x="778" y="654"/>
                    <a:pt x="772" y="65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20" name="슬라이드 28 형태 2 그룹 4">
              <a:extLst>
                <a:ext uri="{FF2B5EF4-FFF2-40B4-BE49-F238E27FC236}">
                  <a16:creationId xmlns:a16="http://schemas.microsoft.com/office/drawing/2014/main" id="{EB3C5CA9-5B59-D670-83C0-29FCA2804054}"/>
                </a:ext>
              </a:extLst>
            </p:cNvPr>
            <p:cNvSpPr/>
            <p:nvPr/>
          </p:nvSpPr>
          <p:spPr bwMode="auto">
            <a:xfrm>
              <a:off x="2600325" y="2459038"/>
              <a:ext cx="280987" cy="119063"/>
            </a:xfrm>
            <a:custGeom>
              <a:avLst/>
              <a:gdLst>
                <a:gd name="T0" fmla="*/ 0 w 177"/>
                <a:gd name="T1" fmla="*/ 12 h 75"/>
                <a:gd name="T2" fmla="*/ 177 w 177"/>
                <a:gd name="T3" fmla="*/ 75 h 75"/>
                <a:gd name="T4" fmla="*/ 85 w 177"/>
                <a:gd name="T5" fmla="*/ 0 h 75"/>
                <a:gd name="T6" fmla="*/ 0 w 177"/>
                <a:gd name="T7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7" h="75">
                  <a:moveTo>
                    <a:pt x="0" y="12"/>
                  </a:moveTo>
                  <a:lnTo>
                    <a:pt x="177" y="75"/>
                  </a:lnTo>
                  <a:lnTo>
                    <a:pt x="85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21" name="슬라이드 28 형태 2 그룹 5">
              <a:extLst>
                <a:ext uri="{FF2B5EF4-FFF2-40B4-BE49-F238E27FC236}">
                  <a16:creationId xmlns:a16="http://schemas.microsoft.com/office/drawing/2014/main" id="{BF9BFEAA-5ED4-B7C2-F3F0-FB9E998BCF6A}"/>
                </a:ext>
              </a:extLst>
            </p:cNvPr>
            <p:cNvSpPr/>
            <p:nvPr/>
          </p:nvSpPr>
          <p:spPr bwMode="auto">
            <a:xfrm>
              <a:off x="2725738" y="2324101"/>
              <a:ext cx="155575" cy="254000"/>
            </a:xfrm>
            <a:custGeom>
              <a:avLst/>
              <a:gdLst>
                <a:gd name="T0" fmla="*/ 6 w 98"/>
                <a:gd name="T1" fmla="*/ 85 h 160"/>
                <a:gd name="T2" fmla="*/ 98 w 98"/>
                <a:gd name="T3" fmla="*/ 160 h 160"/>
                <a:gd name="T4" fmla="*/ 0 w 98"/>
                <a:gd name="T5" fmla="*/ 0 h 160"/>
                <a:gd name="T6" fmla="*/ 6 w 98"/>
                <a:gd name="T7" fmla="*/ 8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60">
                  <a:moveTo>
                    <a:pt x="6" y="85"/>
                  </a:moveTo>
                  <a:lnTo>
                    <a:pt x="98" y="160"/>
                  </a:lnTo>
                  <a:lnTo>
                    <a:pt x="0" y="0"/>
                  </a:lnTo>
                  <a:lnTo>
                    <a:pt x="6" y="8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sp>
        <p:nvSpPr>
          <p:cNvPr id="22" name="슬라이드 28 형태 3">
            <a:extLst>
              <a:ext uri="{FF2B5EF4-FFF2-40B4-BE49-F238E27FC236}">
                <a16:creationId xmlns:a16="http://schemas.microsoft.com/office/drawing/2014/main" id="{28D90DA3-1E76-9A16-FFA9-AA712AF363D7}"/>
              </a:ext>
            </a:extLst>
          </p:cNvPr>
          <p:cNvSpPr/>
          <p:nvPr>
            <p:custDataLst>
              <p:tags r:id="rId5"/>
            </p:custDataLst>
          </p:nvPr>
        </p:nvSpPr>
        <p:spPr bwMode="auto">
          <a:xfrm flipV="1">
            <a:off x="993889" y="3926402"/>
            <a:ext cx="1830916" cy="1722487"/>
          </a:xfrm>
          <a:custGeom>
            <a:avLst/>
            <a:gdLst/>
            <a:ahLst/>
            <a:cxnLst/>
            <a:rect l="l" t="t" r="r" b="b"/>
            <a:pathLst>
              <a:path w="1373187" h="1291466">
                <a:moveTo>
                  <a:pt x="1373186" y="1291466"/>
                </a:moveTo>
                <a:lnTo>
                  <a:pt x="1316220" y="1239784"/>
                </a:lnTo>
                <a:lnTo>
                  <a:pt x="1316221" y="1239784"/>
                </a:lnTo>
                <a:lnTo>
                  <a:pt x="1373187" y="1291466"/>
                </a:lnTo>
                <a:lnTo>
                  <a:pt x="1217612" y="1008792"/>
                </a:lnTo>
                <a:lnTo>
                  <a:pt x="1224267" y="1113714"/>
                </a:lnTo>
                <a:cubicBezTo>
                  <a:pt x="1123585" y="1022574"/>
                  <a:pt x="907850" y="827283"/>
                  <a:pt x="445585" y="408824"/>
                </a:cubicBezTo>
                <a:lnTo>
                  <a:pt x="450849" y="206706"/>
                </a:lnTo>
                <a:lnTo>
                  <a:pt x="219074" y="0"/>
                </a:lnTo>
                <a:lnTo>
                  <a:pt x="213889" y="199085"/>
                </a:lnTo>
                <a:lnTo>
                  <a:pt x="205595" y="191578"/>
                </a:lnTo>
                <a:cubicBezTo>
                  <a:pt x="192296" y="178438"/>
                  <a:pt x="173086" y="181723"/>
                  <a:pt x="162743" y="194863"/>
                </a:cubicBezTo>
                <a:cubicBezTo>
                  <a:pt x="152399" y="209645"/>
                  <a:pt x="153877" y="230996"/>
                  <a:pt x="167176" y="242494"/>
                </a:cubicBezTo>
                <a:cubicBezTo>
                  <a:pt x="167176" y="242494"/>
                  <a:pt x="167176" y="242494"/>
                  <a:pt x="169337" y="244450"/>
                </a:cubicBezTo>
                <a:lnTo>
                  <a:pt x="178874" y="253084"/>
                </a:lnTo>
                <a:lnTo>
                  <a:pt x="0" y="302108"/>
                </a:lnTo>
                <a:lnTo>
                  <a:pt x="231775" y="510580"/>
                </a:lnTo>
                <a:lnTo>
                  <a:pt x="408272" y="460742"/>
                </a:lnTo>
                <a:cubicBezTo>
                  <a:pt x="557041" y="595413"/>
                  <a:pt x="797608" y="813183"/>
                  <a:pt x="1186619" y="1165328"/>
                </a:cubicBezTo>
                <a:lnTo>
                  <a:pt x="1092199" y="1180163"/>
                </a:ln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3" name="슬라이드 28 형태 5">
            <a:extLst>
              <a:ext uri="{FF2B5EF4-FFF2-40B4-BE49-F238E27FC236}">
                <a16:creationId xmlns:a16="http://schemas.microsoft.com/office/drawing/2014/main" id="{226F9E07-2F29-0E28-54CF-8F81F22F7D21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854398" y="1532955"/>
            <a:ext cx="672075" cy="6722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01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4" name="슬라이드 28 형태 7">
            <a:extLst>
              <a:ext uri="{FF2B5EF4-FFF2-40B4-BE49-F238E27FC236}">
                <a16:creationId xmlns:a16="http://schemas.microsoft.com/office/drawing/2014/main" id="{C01298F3-C319-C283-E435-6CFC5249B910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54398" y="2672994"/>
            <a:ext cx="672075" cy="6722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02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5" name="슬라이드 28 형태 9">
            <a:extLst>
              <a:ext uri="{FF2B5EF4-FFF2-40B4-BE49-F238E27FC236}">
                <a16:creationId xmlns:a16="http://schemas.microsoft.com/office/drawing/2014/main" id="{87C1274C-BB52-CD67-DECF-0716EE0C1768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854398" y="3804197"/>
            <a:ext cx="672075" cy="6722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03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6" name="슬라이드 28 형태 11">
            <a:extLst>
              <a:ext uri="{FF2B5EF4-FFF2-40B4-BE49-F238E27FC236}">
                <a16:creationId xmlns:a16="http://schemas.microsoft.com/office/drawing/2014/main" id="{007D7ECB-E287-56EC-D6D5-C00998D7EC92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854398" y="4944234"/>
            <a:ext cx="672075" cy="67228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04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D48A8B-2450-412C-1836-71E2CC0A5838}"/>
              </a:ext>
            </a:extLst>
          </p:cNvPr>
          <p:cNvSpPr txBox="1"/>
          <p:nvPr/>
        </p:nvSpPr>
        <p:spPr>
          <a:xfrm>
            <a:off x="5833197" y="1499182"/>
            <a:ext cx="5009322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로그인 기능</a:t>
            </a:r>
            <a:endParaRPr lang="en-US" altLang="ko-KR" sz="2000" b="1" dirty="0">
              <a:solidFill>
                <a:schemeClr val="tx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9C03D2D-7929-CC29-6288-797276A1B0B4}"/>
              </a:ext>
            </a:extLst>
          </p:cNvPr>
          <p:cNvSpPr txBox="1"/>
          <p:nvPr/>
        </p:nvSpPr>
        <p:spPr>
          <a:xfrm>
            <a:off x="5833197" y="2610859"/>
            <a:ext cx="5568793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회원가입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(login)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기능</a:t>
            </a:r>
            <a:endParaRPr lang="en-US" altLang="ko-KR" sz="2000" b="1" dirty="0">
              <a:solidFill>
                <a:schemeClr val="tx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996C30-323C-5CE5-5D55-64BE51B1DC63}"/>
              </a:ext>
            </a:extLst>
          </p:cNvPr>
          <p:cNvSpPr txBox="1"/>
          <p:nvPr/>
        </p:nvSpPr>
        <p:spPr>
          <a:xfrm>
            <a:off x="5833197" y="3520040"/>
            <a:ext cx="5568793" cy="1240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카카오 지도 </a:t>
            </a:r>
            <a:r>
              <a:rPr lang="en-US" altLang="ko-KR" sz="2000" b="1" dirty="0" err="1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api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활용한 구현 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“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지도 기능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핀 기능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</a:p>
          <a:p>
            <a:pPr>
              <a:lnSpc>
                <a:spcPct val="200000"/>
              </a:lnSpc>
            </a:pP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지도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스카이 뷰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확대 축소 버튼 기능</a:t>
            </a:r>
            <a:endParaRPr lang="en-US" altLang="ko-KR" sz="2000" b="1" dirty="0">
              <a:solidFill>
                <a:schemeClr val="tx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84F6F63-1A45-71F6-5385-7859BC088DF5}"/>
              </a:ext>
            </a:extLst>
          </p:cNvPr>
          <p:cNvSpPr txBox="1"/>
          <p:nvPr/>
        </p:nvSpPr>
        <p:spPr>
          <a:xfrm>
            <a:off x="5833196" y="4761469"/>
            <a:ext cx="5568793" cy="1240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직접 구현 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검색 기능을 통해 동물병원 데이터 출력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</a:p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지도 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핀 기능 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+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확대</a:t>
            </a:r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기능</a:t>
            </a:r>
            <a:endParaRPr lang="en-US" altLang="ko-KR" sz="2000" b="1" dirty="0">
              <a:solidFill>
                <a:schemeClr val="tx1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635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슬라이드 5 형태 18">
            <a:extLst>
              <a:ext uri="{FF2B5EF4-FFF2-40B4-BE49-F238E27FC236}">
                <a16:creationId xmlns:a16="http://schemas.microsoft.com/office/drawing/2014/main" id="{BE201D29-E61B-4E2A-A9CD-7E267D79F16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54879" y="371042"/>
            <a:ext cx="3704079" cy="46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67" b="1" dirty="0">
                <a:solidFill>
                  <a:srgbClr val="1D69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웹페이지 기능</a:t>
            </a:r>
            <a:endParaRPr lang="en-US" altLang="zh-CN" sz="2667" b="1" dirty="0">
              <a:solidFill>
                <a:srgbClr val="1D69A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33" name="슬라이드 5 형태 19">
            <a:extLst>
              <a:ext uri="{FF2B5EF4-FFF2-40B4-BE49-F238E27FC236}">
                <a16:creationId xmlns:a16="http://schemas.microsoft.com/office/drawing/2014/main" id="{1DF57C94-494D-45D7-A2E9-1C25D5272A7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54879" y="907848"/>
            <a:ext cx="1199456" cy="74689"/>
            <a:chOff x="0" y="2842590"/>
            <a:chExt cx="7054752" cy="89199"/>
          </a:xfrm>
        </p:grpSpPr>
        <p:sp>
          <p:nvSpPr>
            <p:cNvPr id="34" name="슬라이드 5 형태 19 그룹 1">
              <a:extLst>
                <a:ext uri="{FF2B5EF4-FFF2-40B4-BE49-F238E27FC236}">
                  <a16:creationId xmlns:a16="http://schemas.microsoft.com/office/drawing/2014/main" id="{82C03C13-983F-471A-865A-7EB062E233CB}"/>
                </a:ext>
              </a:extLst>
            </p:cNvPr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5" name="슬라이드 5 형태 19 그룹 2">
              <a:extLst>
                <a:ext uri="{FF2B5EF4-FFF2-40B4-BE49-F238E27FC236}">
                  <a16:creationId xmlns:a16="http://schemas.microsoft.com/office/drawing/2014/main" id="{5412F696-21A3-4DB7-8410-AD91FB42C3B6}"/>
                </a:ext>
              </a:extLst>
            </p:cNvPr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6" name="슬라이드 5 형태 19 그룹 3">
              <a:extLst>
                <a:ext uri="{FF2B5EF4-FFF2-40B4-BE49-F238E27FC236}">
                  <a16:creationId xmlns:a16="http://schemas.microsoft.com/office/drawing/2014/main" id="{8EA4AC95-A514-47EA-9E77-53FF97D7C05B}"/>
                </a:ext>
              </a:extLst>
            </p:cNvPr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  <p:sp>
          <p:nvSpPr>
            <p:cNvPr id="37" name="슬라이드 5 형태 19 그룹 4">
              <a:extLst>
                <a:ext uri="{FF2B5EF4-FFF2-40B4-BE49-F238E27FC236}">
                  <a16:creationId xmlns:a16="http://schemas.microsoft.com/office/drawing/2014/main" id="{C10D6CB3-A3DB-4E19-A7E6-A98B984D97DD}"/>
                </a:ext>
              </a:extLst>
            </p:cNvPr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  <a:sym typeface="Arial" panose="020B0604020202020204" pitchFamily="34" charset="0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D3950B82-81CE-9C7C-27C6-CC66B9AD18E6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36130" y="2185525"/>
            <a:ext cx="2929138" cy="179288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AE92E54-8D77-D7FF-F0C7-B7EDEE0479D0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6822" y="4097505"/>
            <a:ext cx="2929138" cy="275088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F93F83B-87B4-0337-8DE0-BBD02F6758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5388" y="89628"/>
            <a:ext cx="3786130" cy="299233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9232CBC-450A-C189-9402-2DDF352F44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09323" y="3138850"/>
            <a:ext cx="3818260" cy="358576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5D8AB9C-8327-A4F0-1874-76CE3E832A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71520" y="3138851"/>
            <a:ext cx="4950072" cy="358576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7F7DA5A-6FEC-2D04-88B3-8E98D36499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822" y="998158"/>
            <a:ext cx="2960902" cy="106827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FAA6D5D-0F7D-578F-FC81-1F3E38EE030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71520" y="89629"/>
            <a:ext cx="4950072" cy="299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36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테마 - 2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1D69A3"/>
      </a:accent1>
      <a:accent2>
        <a:srgbClr val="84CBC3"/>
      </a:accent2>
      <a:accent3>
        <a:srgbClr val="F8D158"/>
      </a:accent3>
      <a:accent4>
        <a:srgbClr val="F57365"/>
      </a:accent4>
      <a:accent5>
        <a:srgbClr val="7FC9EC"/>
      </a:accent5>
      <a:accent6>
        <a:srgbClr val="8689D0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맑은 고딕"/>
        <a:cs typeface="맑은 고딕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맑은 고딕"/>
        <a:cs typeface="맑은 고딕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1938</TotalTime>
  <Words>549</Words>
  <Application>Microsoft Office PowerPoint</Application>
  <PresentationFormat>와이드스크린</PresentationFormat>
  <Paragraphs>150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나눔스퀘어 ExtraBold</vt:lpstr>
      <vt:lpstr>맑은 고딕</vt:lpstr>
      <vt:lpstr>나눔스퀘어_ac Bold</vt:lpstr>
      <vt:lpstr>Calibri</vt:lpstr>
      <vt:lpstr>Arial</vt:lpstr>
      <vt:lpstr>Wingdings</vt:lpstr>
      <vt:lpstr>나눔스퀘어 Bold</vt:lpstr>
      <vt:lpstr>Impact</vt:lpstr>
      <vt:lpstr>office 테마 - 2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(주)콘텐츠테이크아웃</Manager>
  <Company>(주)콘텐츠테이크아웃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(주)콘텐츠테이크아웃</dc:title>
  <dc:subject>(주)콘텐츠테이크아웃</dc:subject>
  <dc:creator>(주)콘텐츠테이크아웃</dc:creator>
  <cp:keywords>과제연구방법;  사례분석절차;  성과응용;  시장조사분석;  실천장점;  연구방법;  연구배경;  연구성과전시;  연구의미;  연구총괄;  연구타당성분석;  이론적기초;  졸업발표졸업발표;  주제선정;  총체적결론;  핵심기술</cp:keywords>
  <dc:description>AaAaAaAaAaAaV33V33AbJJAbJJAc33V33J33Aa33Aa33Aa33Aa33Aa33Aa33Aa33Aa33Aa33Aa33AaLAaLAaLAaLJ33J33J33J33J33AaLV33AaAaAaAaAaAaAaAaAaAaAa33Aa33Aa33AaAaAaAaAa33Aa33Aa33L33L33L33L33Aa33Aa33Aa33Aa33AbJAbJJJJJJJJJJJJJJJAaAaAaAaAa33Aa33Aa33Aa33Aa33J33V33Aa33JAaAaV33Aa33V33Aa33V33Aa33J33JJJJJJJJJAbJJJJJAaAaAaAaAa33Aa33Aa33Aa33Aa33Aa33J33J33J33J33J33J33J33J33J33Ab33Ab33Ab33J33Ab33Ab33Ab33Ab33AaAaAaAaAa33Aa33Aa33Aa33Aa33J33Ab33Aa33Aa33Aa33Aa33J33J33J33J33AaAaAaAaAa33J33J33J33J33J33J33J33J33J33J33J33J33Aa33Aa33Aa33Aa33J33J33J33J33L33L33AaAaAaAaAaAaAa33Aa33Aa33AaAaAaAaAa33Ab33Ab33Aa33Aa33Aa33Aa33J33J33J33J33Ab33Ab33J33Ab33Ab33Ab33Ab33Ab33Ab33Ab33AaAaAaAaAa33Aa33Aa33Aa33Aa33Aa33Aa33Aa33Aa33Aa33J33JJJJJJJJJD33AaAaAaAaAa33Aa33Aa33Aa33Aa33Aa33Aa33Aa33Aa33J33J33J33J33J33J33J33J33J33J33Aa33Aa33Aa33Aa33Aa33Aa33J33J33J33J33J33J33AaAaAaAaAa33L33Aa33L33Aa33L33Aa33L33Aa33Aa33Aa33Aa33Aa33Aa33Aa33Aa33Aa33JAbJJJJJJJJJJJJJJJJJJJJJJJJJJJJAbJJJJJJJJJJJJJJJJJJJJJJJJJJJJAbJJJJJJJJJJJJJJJJJJJJJJJJJJJJAbJJJJJJJJJJJJJJJJJJJJJJJJJJJAaAaAaAaAa33Aa33L33Aa33L33Aa33L33L33Aa33L33Aa33L33Aa33J33J33J33J33J33J33Ab33J33Ab33J33Ab33J33Ab33J33Ab33J33J33Ab33J33J33J33AaAaAaAaAaAaAa33Aa33Aa33AaAaAaAaAa33L33Aa33Aa33L33Aa33Aa33L33Aa33Aa33L33Aa33Aa33Ab33Ab33Ab33Ab33AaAaAaAaAa33Aa33D33AbQAaAa33AaAaAaAaAa33J33J33J33J33Aa33Aa33Aa33Aa33Aa33Aa33AaAaAaAaAa33Aa33D33QAaQAaQAaAa33AaAaAaAaAa33Aa33Aa33Aa33Aa33Aa33Aa33Aa33Aa33J33Ab33J33Ab33J33Ab33J33Ab33J33Ab33J33Ab33JJAb33JJAb33AaAaAaAaAaAaAa33Aa33Aa33AaAaAaAaAa33J33J33Aa33Aa33Aa33Aa33Aa33Aa33Aa33AaAaAaAaAa33Aa33Aa33Aa33Aa33Aa33Aa33Aa33Aa33Aa33Aa33Aa33J33J33Aa33J33J33J33J33J33J33J33J33J33J33Ab33Ab33Ab33L33Ab33Ab33Ab33L33L33L33L33L33AaAaAaAaAa33Aa33Aa33Aa33Aa33Aa33Aa33Aa33Aa33Aa33Aa33Aa33Aa33Aa33Aa33Aa33Aa33AaAaAaAaAa33Aa33Aa33Aa33Aa33J33J33J33Ab33Ab33Ab33Ab33Ab33AaAaAaAaAa33L33Aa33L33Aa33L33Aa33L33Aa33Aa33Aa33Aa33Aa33Aa33J33J33J33J33Ab33J33J33J33J33AaAaAaAaAaAaAa33Aa33Aa33AaAaAaAaAa33Ab33Aa33Ab33Aa33Ab33Aa33Ab33Aa33J33JJJJJAbAbJJJAaAaAaAaAa33Aa33Aa33Aa33Aa33Aa33Aa33Aa33Aa33Aa33Aa33Aa33Aa33J33J33J33J33J33J33J33J33AaAaAaAaAa33Aa33Aa33Aa33Aa33Aa33Aa33J33J33J33J33J33J3</dc:description>
  <cp:lastModifiedBy>? ??</cp:lastModifiedBy>
  <cp:revision>217</cp:revision>
  <dcterms:created xsi:type="dcterms:W3CDTF">2010-10-09T20:57:38Z</dcterms:created>
  <dcterms:modified xsi:type="dcterms:W3CDTF">2022-06-22T23:44:48Z</dcterms:modified>
  <cp:category>(주)콘텐츠테이크아웃</cp:category>
  <cp:contentStatus>(주)콘텐츠테이크아웃</cp:contentStatus>
  <dc:language>한국어, 영어</dc:language>
  <cp:version>2010이상 버전에 최적화</cp:version>
</cp:coreProperties>
</file>

<file path=docProps/thumbnail.jpeg>
</file>